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83" r:id="rId2"/>
    <p:sldId id="285" r:id="rId3"/>
    <p:sldId id="286" r:id="rId4"/>
    <p:sldId id="287" r:id="rId5"/>
    <p:sldId id="288" r:id="rId6"/>
    <p:sldId id="289" r:id="rId7"/>
    <p:sldId id="290" r:id="rId8"/>
    <p:sldId id="291" r:id="rId9"/>
    <p:sldId id="292" r:id="rId10"/>
    <p:sldId id="298" r:id="rId11"/>
    <p:sldId id="293" r:id="rId12"/>
    <p:sldId id="294" r:id="rId13"/>
    <p:sldId id="295" r:id="rId14"/>
    <p:sldId id="296" r:id="rId15"/>
    <p:sldId id="297" r:id="rId16"/>
    <p:sldId id="270" r:id="rId17"/>
  </p:sldIdLst>
  <p:sldSz cx="12192000" cy="6858000"/>
  <p:notesSz cx="6858000" cy="9144000"/>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C6BF3D-9DA9-4826-91A7-5F37F642501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Z"/>
          </a:p>
        </p:txBody>
      </p:sp>
      <p:sp>
        <p:nvSpPr>
          <p:cNvPr id="3" name="Подзаголовок 2">
            <a:extLst>
              <a:ext uri="{FF2B5EF4-FFF2-40B4-BE49-F238E27FC236}">
                <a16:creationId xmlns:a16="http://schemas.microsoft.com/office/drawing/2014/main" id="{6CA40BCD-5387-4CFD-A955-478CDA203A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KZ"/>
          </a:p>
        </p:txBody>
      </p:sp>
      <p:sp>
        <p:nvSpPr>
          <p:cNvPr id="4" name="Дата 3">
            <a:extLst>
              <a:ext uri="{FF2B5EF4-FFF2-40B4-BE49-F238E27FC236}">
                <a16:creationId xmlns:a16="http://schemas.microsoft.com/office/drawing/2014/main" id="{C8659587-CFCF-4C48-9ACC-0234CB549D9C}"/>
              </a:ext>
            </a:extLst>
          </p:cNvPr>
          <p:cNvSpPr>
            <a:spLocks noGrp="1"/>
          </p:cNvSpPr>
          <p:nvPr>
            <p:ph type="dt" sz="half" idx="10"/>
          </p:nvPr>
        </p:nvSpPr>
        <p:spPr/>
        <p:txBody>
          <a:bodyPr/>
          <a:lstStyle/>
          <a:p>
            <a:fld id="{9AB3A824-1A51-4B26-AD58-A6D8E14F6C04}" type="datetimeFigureOut">
              <a:rPr lang="en-US" smtClean="0"/>
              <a:t>2/21/2021</a:t>
            </a:fld>
            <a:endParaRPr lang="en-US" dirty="0"/>
          </a:p>
        </p:txBody>
      </p:sp>
      <p:sp>
        <p:nvSpPr>
          <p:cNvPr id="5" name="Нижний колонтитул 4">
            <a:extLst>
              <a:ext uri="{FF2B5EF4-FFF2-40B4-BE49-F238E27FC236}">
                <a16:creationId xmlns:a16="http://schemas.microsoft.com/office/drawing/2014/main" id="{AF050424-E1FA-41FA-9543-35E3C50743F6}"/>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8A014B53-6064-4592-86BE-13023E66D0D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1231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809560-D75B-4F37-B14D-861857A1BC34}"/>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C31F7AB6-C48F-4765-8128-7FE3C1DB7BA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0C537289-49AD-4F8B-A205-063C2B812261}"/>
              </a:ext>
            </a:extLst>
          </p:cNvPr>
          <p:cNvSpPr>
            <a:spLocks noGrp="1"/>
          </p:cNvSpPr>
          <p:nvPr>
            <p:ph type="dt" sz="half" idx="10"/>
          </p:nvPr>
        </p:nvSpPr>
        <p:spPr/>
        <p:txBody>
          <a:bodyPr/>
          <a:lstStyle/>
          <a:p>
            <a:fld id="{97D162C4-EDD9-4389-A98B-B87ECEA2A816}" type="datetimeFigureOut">
              <a:rPr lang="en-US" smtClean="0"/>
              <a:t>2/21/2021</a:t>
            </a:fld>
            <a:endParaRPr lang="en-US" dirty="0"/>
          </a:p>
        </p:txBody>
      </p:sp>
      <p:sp>
        <p:nvSpPr>
          <p:cNvPr id="5" name="Нижний колонтитул 4">
            <a:extLst>
              <a:ext uri="{FF2B5EF4-FFF2-40B4-BE49-F238E27FC236}">
                <a16:creationId xmlns:a16="http://schemas.microsoft.com/office/drawing/2014/main" id="{6743E4EE-D2EB-46E8-856D-E39DF847AEF7}"/>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CA4C4402-F38D-4DAE-9554-2D130BC1B93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36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9F3DB2-4FF2-456C-970C-8D8571E5AFE8}"/>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KZ"/>
          </a:p>
        </p:txBody>
      </p:sp>
      <p:sp>
        <p:nvSpPr>
          <p:cNvPr id="3" name="Текст 2">
            <a:extLst>
              <a:ext uri="{FF2B5EF4-FFF2-40B4-BE49-F238E27FC236}">
                <a16:creationId xmlns:a16="http://schemas.microsoft.com/office/drawing/2014/main" id="{4A68F9EA-C392-4960-82DD-F11956BD37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1CC7585-CB6B-4F3E-A7B5-37217BF2C1A1}"/>
              </a:ext>
            </a:extLst>
          </p:cNvPr>
          <p:cNvSpPr>
            <a:spLocks noGrp="1"/>
          </p:cNvSpPr>
          <p:nvPr>
            <p:ph type="dt" sz="half" idx="10"/>
          </p:nvPr>
        </p:nvSpPr>
        <p:spPr/>
        <p:txBody>
          <a:bodyPr/>
          <a:lstStyle/>
          <a:p>
            <a:fld id="{3E5059C3-6A89-4494-99FF-5A4D6FFD50EB}" type="datetimeFigureOut">
              <a:rPr lang="en-US" smtClean="0"/>
              <a:t>2/21/2021</a:t>
            </a:fld>
            <a:endParaRPr lang="en-US" dirty="0"/>
          </a:p>
        </p:txBody>
      </p:sp>
      <p:sp>
        <p:nvSpPr>
          <p:cNvPr id="5" name="Нижний колонтитул 4">
            <a:extLst>
              <a:ext uri="{FF2B5EF4-FFF2-40B4-BE49-F238E27FC236}">
                <a16:creationId xmlns:a16="http://schemas.microsoft.com/office/drawing/2014/main" id="{6CEE6D38-BBBC-4B9B-8CCF-0C0F43C4B5F2}"/>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05C9D5D6-316D-41C9-8232-9DE7AF58C15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61700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D22C7E-A023-4CB4-9239-22EAD7DB618D}"/>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B9F15092-A895-40B9-9A2B-E3A190287534}"/>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Объект 3">
            <a:extLst>
              <a:ext uri="{FF2B5EF4-FFF2-40B4-BE49-F238E27FC236}">
                <a16:creationId xmlns:a16="http://schemas.microsoft.com/office/drawing/2014/main" id="{618AA761-F861-43F4-949C-2086BB0429B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Дата 4">
            <a:extLst>
              <a:ext uri="{FF2B5EF4-FFF2-40B4-BE49-F238E27FC236}">
                <a16:creationId xmlns:a16="http://schemas.microsoft.com/office/drawing/2014/main" id="{58607D40-94B6-4925-AE8C-5206210B2475}"/>
              </a:ext>
            </a:extLst>
          </p:cNvPr>
          <p:cNvSpPr>
            <a:spLocks noGrp="1"/>
          </p:cNvSpPr>
          <p:nvPr>
            <p:ph type="dt" sz="half" idx="10"/>
          </p:nvPr>
        </p:nvSpPr>
        <p:spPr/>
        <p:txBody>
          <a:bodyPr/>
          <a:lstStyle/>
          <a:p>
            <a:fld id="{CA954B2F-12DE-47F5-8894-472B206D2E1E}" type="datetimeFigureOut">
              <a:rPr lang="en-US" smtClean="0"/>
              <a:t>2/21/2021</a:t>
            </a:fld>
            <a:endParaRPr lang="en-US" dirty="0"/>
          </a:p>
        </p:txBody>
      </p:sp>
      <p:sp>
        <p:nvSpPr>
          <p:cNvPr id="6" name="Нижний колонтитул 5">
            <a:extLst>
              <a:ext uri="{FF2B5EF4-FFF2-40B4-BE49-F238E27FC236}">
                <a16:creationId xmlns:a16="http://schemas.microsoft.com/office/drawing/2014/main" id="{B6538DC9-89E5-423C-979F-0E2B1B5B0D2E}"/>
              </a:ext>
            </a:extLst>
          </p:cNvPr>
          <p:cNvSpPr>
            <a:spLocks noGrp="1"/>
          </p:cNvSpPr>
          <p:nvPr>
            <p:ph type="ftr" sz="quarter" idx="11"/>
          </p:nvPr>
        </p:nvSpPr>
        <p:spPr/>
        <p:txBody>
          <a:bodyPr/>
          <a:lstStyle/>
          <a:p>
            <a:r>
              <a:rPr lang="en-US"/>
              <a:t>
              </a:t>
            </a:r>
            <a:endParaRPr lang="en-US" dirty="0"/>
          </a:p>
        </p:txBody>
      </p:sp>
      <p:sp>
        <p:nvSpPr>
          <p:cNvPr id="7" name="Номер слайда 6">
            <a:extLst>
              <a:ext uri="{FF2B5EF4-FFF2-40B4-BE49-F238E27FC236}">
                <a16:creationId xmlns:a16="http://schemas.microsoft.com/office/drawing/2014/main" id="{B3341F9E-D68A-4330-AE2E-529420811F8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3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4B8C88-FD99-4141-914B-9FFD276F67C5}"/>
              </a:ext>
            </a:extLst>
          </p:cNvPr>
          <p:cNvSpPr>
            <a:spLocks noGrp="1"/>
          </p:cNvSpPr>
          <p:nvPr>
            <p:ph type="title"/>
          </p:nvPr>
        </p:nvSpPr>
        <p:spPr>
          <a:xfrm>
            <a:off x="839788" y="365125"/>
            <a:ext cx="10515600" cy="1325563"/>
          </a:xfrm>
        </p:spPr>
        <p:txBody>
          <a:bodyPr/>
          <a:lstStyle/>
          <a:p>
            <a:r>
              <a:rPr lang="ru-RU"/>
              <a:t>Образец заголовка</a:t>
            </a:r>
            <a:endParaRPr lang="ru-KZ"/>
          </a:p>
        </p:txBody>
      </p:sp>
      <p:sp>
        <p:nvSpPr>
          <p:cNvPr id="3" name="Текст 2">
            <a:extLst>
              <a:ext uri="{FF2B5EF4-FFF2-40B4-BE49-F238E27FC236}">
                <a16:creationId xmlns:a16="http://schemas.microsoft.com/office/drawing/2014/main" id="{6E8D3A64-700D-4B54-A00A-FAEF847374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BEDE2BA-0E15-4556-BB49-B0B90854840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Текст 4">
            <a:extLst>
              <a:ext uri="{FF2B5EF4-FFF2-40B4-BE49-F238E27FC236}">
                <a16:creationId xmlns:a16="http://schemas.microsoft.com/office/drawing/2014/main" id="{661591E6-3AAD-4632-8101-6EDDE12EE2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0B4AFE17-89A8-4234-993E-82B03A9CC7A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7" name="Дата 6">
            <a:extLst>
              <a:ext uri="{FF2B5EF4-FFF2-40B4-BE49-F238E27FC236}">
                <a16:creationId xmlns:a16="http://schemas.microsoft.com/office/drawing/2014/main" id="{4F361793-F117-48B6-85B3-5EA7E8D9DEB9}"/>
              </a:ext>
            </a:extLst>
          </p:cNvPr>
          <p:cNvSpPr>
            <a:spLocks noGrp="1"/>
          </p:cNvSpPr>
          <p:nvPr>
            <p:ph type="dt" sz="half" idx="10"/>
          </p:nvPr>
        </p:nvSpPr>
        <p:spPr/>
        <p:txBody>
          <a:bodyPr/>
          <a:lstStyle/>
          <a:p>
            <a:fld id="{3F30E46F-7819-4ACF-B48B-48222C2ACC88}" type="datetimeFigureOut">
              <a:rPr lang="en-US" smtClean="0"/>
              <a:t>2/21/2021</a:t>
            </a:fld>
            <a:endParaRPr lang="en-US" dirty="0"/>
          </a:p>
        </p:txBody>
      </p:sp>
      <p:sp>
        <p:nvSpPr>
          <p:cNvPr id="8" name="Нижний колонтитул 7">
            <a:extLst>
              <a:ext uri="{FF2B5EF4-FFF2-40B4-BE49-F238E27FC236}">
                <a16:creationId xmlns:a16="http://schemas.microsoft.com/office/drawing/2014/main" id="{F15B6327-3F2B-4028-89C8-3F1A61A345A7}"/>
              </a:ext>
            </a:extLst>
          </p:cNvPr>
          <p:cNvSpPr>
            <a:spLocks noGrp="1"/>
          </p:cNvSpPr>
          <p:nvPr>
            <p:ph type="ftr" sz="quarter" idx="11"/>
          </p:nvPr>
        </p:nvSpPr>
        <p:spPr/>
        <p:txBody>
          <a:bodyPr/>
          <a:lstStyle/>
          <a:p>
            <a:r>
              <a:rPr lang="en-US"/>
              <a:t>
              </a:t>
            </a:r>
            <a:endParaRPr lang="en-US" dirty="0"/>
          </a:p>
        </p:txBody>
      </p:sp>
      <p:sp>
        <p:nvSpPr>
          <p:cNvPr id="9" name="Номер слайда 8">
            <a:extLst>
              <a:ext uri="{FF2B5EF4-FFF2-40B4-BE49-F238E27FC236}">
                <a16:creationId xmlns:a16="http://schemas.microsoft.com/office/drawing/2014/main" id="{EEDB78DB-B2DE-4A86-A238-319A420C34E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251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C52445-BC02-40CC-8AE5-1F5A8280DD91}"/>
              </a:ext>
            </a:extLst>
          </p:cNvPr>
          <p:cNvSpPr>
            <a:spLocks noGrp="1"/>
          </p:cNvSpPr>
          <p:nvPr>
            <p:ph type="title"/>
          </p:nvPr>
        </p:nvSpPr>
        <p:spPr/>
        <p:txBody>
          <a:bodyPr/>
          <a:lstStyle/>
          <a:p>
            <a:r>
              <a:rPr lang="ru-RU"/>
              <a:t>Образец заголовка</a:t>
            </a:r>
            <a:endParaRPr lang="ru-KZ"/>
          </a:p>
        </p:txBody>
      </p:sp>
      <p:sp>
        <p:nvSpPr>
          <p:cNvPr id="3" name="Дата 2">
            <a:extLst>
              <a:ext uri="{FF2B5EF4-FFF2-40B4-BE49-F238E27FC236}">
                <a16:creationId xmlns:a16="http://schemas.microsoft.com/office/drawing/2014/main" id="{DFBE51AF-7289-4E61-B67E-B5683525F61F}"/>
              </a:ext>
            </a:extLst>
          </p:cNvPr>
          <p:cNvSpPr>
            <a:spLocks noGrp="1"/>
          </p:cNvSpPr>
          <p:nvPr>
            <p:ph type="dt" sz="half" idx="10"/>
          </p:nvPr>
        </p:nvSpPr>
        <p:spPr/>
        <p:txBody>
          <a:bodyPr/>
          <a:lstStyle/>
          <a:p>
            <a:fld id="{1FAF3416-4057-4DAA-829D-4CA07428D088}" type="datetimeFigureOut">
              <a:rPr lang="en-US" smtClean="0"/>
              <a:t>2/21/2021</a:t>
            </a:fld>
            <a:endParaRPr lang="en-US" dirty="0"/>
          </a:p>
        </p:txBody>
      </p:sp>
      <p:sp>
        <p:nvSpPr>
          <p:cNvPr id="4" name="Нижний колонтитул 3">
            <a:extLst>
              <a:ext uri="{FF2B5EF4-FFF2-40B4-BE49-F238E27FC236}">
                <a16:creationId xmlns:a16="http://schemas.microsoft.com/office/drawing/2014/main" id="{66C36F6C-0735-49D1-A6DA-E1D6A1C1E0E7}"/>
              </a:ext>
            </a:extLst>
          </p:cNvPr>
          <p:cNvSpPr>
            <a:spLocks noGrp="1"/>
          </p:cNvSpPr>
          <p:nvPr>
            <p:ph type="ftr" sz="quarter" idx="11"/>
          </p:nvPr>
        </p:nvSpPr>
        <p:spPr/>
        <p:txBody>
          <a:bodyPr/>
          <a:lstStyle/>
          <a:p>
            <a:r>
              <a:rPr lang="en-US"/>
              <a:t>
              </a:t>
            </a:r>
            <a:endParaRPr lang="en-US" dirty="0"/>
          </a:p>
        </p:txBody>
      </p:sp>
      <p:sp>
        <p:nvSpPr>
          <p:cNvPr id="5" name="Номер слайда 4">
            <a:extLst>
              <a:ext uri="{FF2B5EF4-FFF2-40B4-BE49-F238E27FC236}">
                <a16:creationId xmlns:a16="http://schemas.microsoft.com/office/drawing/2014/main" id="{E6625B2E-7681-4572-822E-052BAD21AED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4562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58BDB38-A005-49E5-AE75-E92C186B8144}"/>
              </a:ext>
            </a:extLst>
          </p:cNvPr>
          <p:cNvSpPr>
            <a:spLocks noGrp="1"/>
          </p:cNvSpPr>
          <p:nvPr>
            <p:ph type="dt" sz="half" idx="10"/>
          </p:nvPr>
        </p:nvSpPr>
        <p:spPr/>
        <p:txBody>
          <a:bodyPr/>
          <a:lstStyle/>
          <a:p>
            <a:fld id="{921D9284-D300-4297-87F7-E791DCC15DB1}" type="datetimeFigureOut">
              <a:rPr lang="en-US" smtClean="0"/>
              <a:t>2/21/2021</a:t>
            </a:fld>
            <a:endParaRPr lang="en-US" dirty="0"/>
          </a:p>
        </p:txBody>
      </p:sp>
      <p:sp>
        <p:nvSpPr>
          <p:cNvPr id="3" name="Нижний колонтитул 2">
            <a:extLst>
              <a:ext uri="{FF2B5EF4-FFF2-40B4-BE49-F238E27FC236}">
                <a16:creationId xmlns:a16="http://schemas.microsoft.com/office/drawing/2014/main" id="{9A56C5CE-25EC-4459-876C-C1E6618340C2}"/>
              </a:ext>
            </a:extLst>
          </p:cNvPr>
          <p:cNvSpPr>
            <a:spLocks noGrp="1"/>
          </p:cNvSpPr>
          <p:nvPr>
            <p:ph type="ftr" sz="quarter" idx="11"/>
          </p:nvPr>
        </p:nvSpPr>
        <p:spPr/>
        <p:txBody>
          <a:bodyPr/>
          <a:lstStyle/>
          <a:p>
            <a:r>
              <a:rPr lang="en-US"/>
              <a:t>
              </a:t>
            </a:r>
            <a:endParaRPr lang="en-US" dirty="0"/>
          </a:p>
        </p:txBody>
      </p:sp>
      <p:sp>
        <p:nvSpPr>
          <p:cNvPr id="4" name="Номер слайда 3">
            <a:extLst>
              <a:ext uri="{FF2B5EF4-FFF2-40B4-BE49-F238E27FC236}">
                <a16:creationId xmlns:a16="http://schemas.microsoft.com/office/drawing/2014/main" id="{BDBE4F55-DC05-4B54-9537-9561BC5B419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336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86B734-CDEC-4D6D-A37E-6C86286DC80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Объект 2">
            <a:extLst>
              <a:ext uri="{FF2B5EF4-FFF2-40B4-BE49-F238E27FC236}">
                <a16:creationId xmlns:a16="http://schemas.microsoft.com/office/drawing/2014/main" id="{028A3D99-B564-4A19-925E-2440602624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Текст 3">
            <a:extLst>
              <a:ext uri="{FF2B5EF4-FFF2-40B4-BE49-F238E27FC236}">
                <a16:creationId xmlns:a16="http://schemas.microsoft.com/office/drawing/2014/main" id="{BA984331-9270-4DE1-A36D-97CFDFE241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6BA9DE3-0F50-4E23-A87F-108D4DEECF8A}"/>
              </a:ext>
            </a:extLst>
          </p:cNvPr>
          <p:cNvSpPr>
            <a:spLocks noGrp="1"/>
          </p:cNvSpPr>
          <p:nvPr>
            <p:ph type="dt" sz="half" idx="10"/>
          </p:nvPr>
        </p:nvSpPr>
        <p:spPr/>
        <p:txBody>
          <a:bodyPr/>
          <a:lstStyle/>
          <a:p>
            <a:fld id="{37D525BB-DA17-4BA0-B3C8-3AC3ABC827E6}" type="datetimeFigureOut">
              <a:rPr lang="en-US" smtClean="0"/>
              <a:t>2/21/2021</a:t>
            </a:fld>
            <a:endParaRPr lang="en-US" dirty="0"/>
          </a:p>
        </p:txBody>
      </p:sp>
      <p:sp>
        <p:nvSpPr>
          <p:cNvPr id="6" name="Нижний колонтитул 5">
            <a:extLst>
              <a:ext uri="{FF2B5EF4-FFF2-40B4-BE49-F238E27FC236}">
                <a16:creationId xmlns:a16="http://schemas.microsoft.com/office/drawing/2014/main" id="{5ED2953B-108C-438D-9600-BA3FF2EF5CDE}"/>
              </a:ext>
            </a:extLst>
          </p:cNvPr>
          <p:cNvSpPr>
            <a:spLocks noGrp="1"/>
          </p:cNvSpPr>
          <p:nvPr>
            <p:ph type="ftr" sz="quarter" idx="11"/>
          </p:nvPr>
        </p:nvSpPr>
        <p:spPr/>
        <p:txBody>
          <a:bodyPr/>
          <a:lstStyle/>
          <a:p>
            <a:r>
              <a:rPr lang="en-US"/>
              <a:t>
              </a:t>
            </a:r>
            <a:endParaRPr lang="en-US" dirty="0"/>
          </a:p>
        </p:txBody>
      </p:sp>
      <p:sp>
        <p:nvSpPr>
          <p:cNvPr id="7" name="Номер слайда 6">
            <a:extLst>
              <a:ext uri="{FF2B5EF4-FFF2-40B4-BE49-F238E27FC236}">
                <a16:creationId xmlns:a16="http://schemas.microsoft.com/office/drawing/2014/main" id="{5A8FE065-1753-422D-892A-861E2395534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66052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841758-65B4-42D8-B46C-FA87B033930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Рисунок 2">
            <a:extLst>
              <a:ext uri="{FF2B5EF4-FFF2-40B4-BE49-F238E27FC236}">
                <a16:creationId xmlns:a16="http://schemas.microsoft.com/office/drawing/2014/main" id="{46F8EFB5-4CEC-48DD-A32E-45397588A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KZ"/>
          </a:p>
        </p:txBody>
      </p:sp>
      <p:sp>
        <p:nvSpPr>
          <p:cNvPr id="4" name="Текст 3">
            <a:extLst>
              <a:ext uri="{FF2B5EF4-FFF2-40B4-BE49-F238E27FC236}">
                <a16:creationId xmlns:a16="http://schemas.microsoft.com/office/drawing/2014/main" id="{07B8359A-D574-4F30-A8ED-9B741A724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7D6A4B5-F5CF-40E4-B4D9-D6A398E698B0}"/>
              </a:ext>
            </a:extLst>
          </p:cNvPr>
          <p:cNvSpPr>
            <a:spLocks noGrp="1"/>
          </p:cNvSpPr>
          <p:nvPr>
            <p:ph type="dt" sz="half" idx="10"/>
          </p:nvPr>
        </p:nvSpPr>
        <p:spPr/>
        <p:txBody>
          <a:bodyPr/>
          <a:lstStyle/>
          <a:p>
            <a:fld id="{B16C4C9A-3960-41CF-A4E9-2A8FB932454B}" type="datetimeFigureOut">
              <a:rPr lang="en-US" smtClean="0"/>
              <a:t>2/21/2021</a:t>
            </a:fld>
            <a:endParaRPr lang="en-US" dirty="0"/>
          </a:p>
        </p:txBody>
      </p:sp>
      <p:sp>
        <p:nvSpPr>
          <p:cNvPr id="6" name="Нижний колонтитул 5">
            <a:extLst>
              <a:ext uri="{FF2B5EF4-FFF2-40B4-BE49-F238E27FC236}">
                <a16:creationId xmlns:a16="http://schemas.microsoft.com/office/drawing/2014/main" id="{2C008054-9A11-4164-8EBA-2EB4A9FC6639}"/>
              </a:ext>
            </a:extLst>
          </p:cNvPr>
          <p:cNvSpPr>
            <a:spLocks noGrp="1"/>
          </p:cNvSpPr>
          <p:nvPr>
            <p:ph type="ftr" sz="quarter" idx="11"/>
          </p:nvPr>
        </p:nvSpPr>
        <p:spPr/>
        <p:txBody>
          <a:bodyPr/>
          <a:lstStyle/>
          <a:p>
            <a:r>
              <a:rPr lang="en-US"/>
              <a:t>
              </a:t>
            </a:r>
            <a:endParaRPr lang="en-US" dirty="0"/>
          </a:p>
        </p:txBody>
      </p:sp>
      <p:sp>
        <p:nvSpPr>
          <p:cNvPr id="7" name="Номер слайда 6">
            <a:extLst>
              <a:ext uri="{FF2B5EF4-FFF2-40B4-BE49-F238E27FC236}">
                <a16:creationId xmlns:a16="http://schemas.microsoft.com/office/drawing/2014/main" id="{633E4C99-1474-4FB0-ABC0-D53F4C421C0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3472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10EE09-D618-43B1-8C11-26EF00050F47}"/>
              </a:ext>
            </a:extLst>
          </p:cNvPr>
          <p:cNvSpPr>
            <a:spLocks noGrp="1"/>
          </p:cNvSpPr>
          <p:nvPr>
            <p:ph type="title"/>
          </p:nvPr>
        </p:nvSpPr>
        <p:spPr/>
        <p:txBody>
          <a:bodyPr/>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3E643CC8-0A24-4452-A6EB-4A102E4BE7A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7B09FE93-0C88-4A87-B549-FD6E2FAAF8DA}"/>
              </a:ext>
            </a:extLst>
          </p:cNvPr>
          <p:cNvSpPr>
            <a:spLocks noGrp="1"/>
          </p:cNvSpPr>
          <p:nvPr>
            <p:ph type="dt" sz="half" idx="10"/>
          </p:nvPr>
        </p:nvSpPr>
        <p:spPr/>
        <p:txBody>
          <a:bodyPr/>
          <a:lstStyle/>
          <a:p>
            <a:fld id="{D857E33E-8B18-4087-B112-809917729534}" type="datetimeFigureOut">
              <a:rPr lang="en-US" smtClean="0"/>
              <a:t>2/21/2021</a:t>
            </a:fld>
            <a:endParaRPr lang="en-US" dirty="0"/>
          </a:p>
        </p:txBody>
      </p:sp>
      <p:sp>
        <p:nvSpPr>
          <p:cNvPr id="5" name="Нижний колонтитул 4">
            <a:extLst>
              <a:ext uri="{FF2B5EF4-FFF2-40B4-BE49-F238E27FC236}">
                <a16:creationId xmlns:a16="http://schemas.microsoft.com/office/drawing/2014/main" id="{B9ABFD89-1E77-4D0B-B8B2-195499DA4D5D}"/>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F79C5274-CF44-4F65-8077-E31219D2687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5695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484F54C-4672-40FE-8218-D928F5BC145F}"/>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DBC5DFD0-6A24-4647-B1B0-A95AC29172D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191C1A41-108F-4799-99EE-DA1791BF9A10}"/>
              </a:ext>
            </a:extLst>
          </p:cNvPr>
          <p:cNvSpPr>
            <a:spLocks noGrp="1"/>
          </p:cNvSpPr>
          <p:nvPr>
            <p:ph type="dt" sz="half" idx="10"/>
          </p:nvPr>
        </p:nvSpPr>
        <p:spPr/>
        <p:txBody>
          <a:bodyPr/>
          <a:lstStyle/>
          <a:p>
            <a:fld id="{D3FFE419-2371-464F-8239-3959401C3561}" type="datetimeFigureOut">
              <a:rPr lang="en-US" smtClean="0"/>
              <a:t>2/21/2021</a:t>
            </a:fld>
            <a:endParaRPr lang="en-US" dirty="0"/>
          </a:p>
        </p:txBody>
      </p:sp>
      <p:sp>
        <p:nvSpPr>
          <p:cNvPr id="5" name="Нижний колонтитул 4">
            <a:extLst>
              <a:ext uri="{FF2B5EF4-FFF2-40B4-BE49-F238E27FC236}">
                <a16:creationId xmlns:a16="http://schemas.microsoft.com/office/drawing/2014/main" id="{08B52E13-AB60-4A66-8704-D2A7DF1B95C7}"/>
              </a:ext>
            </a:extLst>
          </p:cNvPr>
          <p:cNvSpPr>
            <a:spLocks noGrp="1"/>
          </p:cNvSpPr>
          <p:nvPr>
            <p:ph type="ftr" sz="quarter" idx="11"/>
          </p:nvPr>
        </p:nvSpPr>
        <p:spPr/>
        <p:txBody>
          <a:bodyPr/>
          <a:lstStyle/>
          <a:p>
            <a:r>
              <a:rPr lang="en-US"/>
              <a:t>
              </a:t>
            </a:r>
            <a:endParaRPr lang="en-US" dirty="0"/>
          </a:p>
        </p:txBody>
      </p:sp>
      <p:sp>
        <p:nvSpPr>
          <p:cNvPr id="6" name="Номер слайда 5">
            <a:extLst>
              <a:ext uri="{FF2B5EF4-FFF2-40B4-BE49-F238E27FC236}">
                <a16:creationId xmlns:a16="http://schemas.microsoft.com/office/drawing/2014/main" id="{D777D013-683B-4E50-B764-EC349CABED3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6152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3363EF3-0E61-4F05-B3F4-F87AD0F1AF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Z"/>
          </a:p>
        </p:txBody>
      </p:sp>
      <p:sp>
        <p:nvSpPr>
          <p:cNvPr id="3" name="Текст 2">
            <a:extLst>
              <a:ext uri="{FF2B5EF4-FFF2-40B4-BE49-F238E27FC236}">
                <a16:creationId xmlns:a16="http://schemas.microsoft.com/office/drawing/2014/main" id="{EFD53A47-7CFC-4592-B910-0EB89E9638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765182C2-2D45-47C8-A2C9-05D23355C6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2/21/2021</a:t>
            </a:fld>
            <a:endParaRPr lang="en-US" dirty="0"/>
          </a:p>
        </p:txBody>
      </p:sp>
      <p:sp>
        <p:nvSpPr>
          <p:cNvPr id="5" name="Нижний колонтитул 4">
            <a:extLst>
              <a:ext uri="{FF2B5EF4-FFF2-40B4-BE49-F238E27FC236}">
                <a16:creationId xmlns:a16="http://schemas.microsoft.com/office/drawing/2014/main" id="{E187F868-EC81-4E58-99E1-400DA9202A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a:t>
            </a:r>
            <a:endParaRPr lang="en-US" dirty="0"/>
          </a:p>
        </p:txBody>
      </p:sp>
      <p:sp>
        <p:nvSpPr>
          <p:cNvPr id="6" name="Номер слайда 5">
            <a:extLst>
              <a:ext uri="{FF2B5EF4-FFF2-40B4-BE49-F238E27FC236}">
                <a16:creationId xmlns:a16="http://schemas.microsoft.com/office/drawing/2014/main" id="{CD857F37-F054-4179-AFD2-9B8811F180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6784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stepbystep.com/how-to-give-instructions-to-employees-3398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1D13DE-913D-49D4-AB9E-B6B9A94F4EAC}"/>
              </a:ext>
            </a:extLst>
          </p:cNvPr>
          <p:cNvSpPr>
            <a:spLocks noGrp="1"/>
          </p:cNvSpPr>
          <p:nvPr>
            <p:ph type="title"/>
          </p:nvPr>
        </p:nvSpPr>
        <p:spPr>
          <a:xfrm>
            <a:off x="838200" y="365126"/>
            <a:ext cx="10515600" cy="1055302"/>
          </a:xfrm>
        </p:spPr>
        <p:txBody>
          <a:bodyPr>
            <a:noAutofit/>
          </a:bodyPr>
          <a:lstStyle/>
          <a:p>
            <a:pPr algn="ctr"/>
            <a:r>
              <a:rPr lang="ru-KZ"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COMMUNICATION </a:t>
            </a:r>
            <a:br>
              <a:rPr lang="ru-KZ"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r>
              <a:rPr lang="en-US"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br>
              <a:rPr lang="ru-KZ"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r>
              <a:rPr lang="en-US"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HOW TO GIVE INSTRUCTIONS</a:t>
            </a:r>
            <a:br>
              <a:rPr lang="ru-KZ"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endParaRPr lang="ru-KZ" sz="2000" dirty="0">
              <a:solidFill>
                <a:srgbClr val="FF0000"/>
              </a:solidFill>
            </a:endParaRPr>
          </a:p>
        </p:txBody>
      </p:sp>
      <p:pic>
        <p:nvPicPr>
          <p:cNvPr id="1026" name="Picture 2">
            <a:extLst>
              <a:ext uri="{FF2B5EF4-FFF2-40B4-BE49-F238E27FC236}">
                <a16:creationId xmlns:a16="http://schemas.microsoft.com/office/drawing/2014/main" id="{F8CE1108-78A8-4E1F-AF0E-C249DC1F67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4917" y="1690688"/>
            <a:ext cx="9365941" cy="516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450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FC00A9-B337-4448-A56E-4286B0347036}"/>
              </a:ext>
            </a:extLst>
          </p:cNvPr>
          <p:cNvSpPr>
            <a:spLocks noGrp="1"/>
          </p:cNvSpPr>
          <p:nvPr>
            <p:ph type="title"/>
          </p:nvPr>
        </p:nvSpPr>
        <p:spPr>
          <a:xfrm>
            <a:off x="838200" y="681037"/>
            <a:ext cx="10515600" cy="1884610"/>
          </a:xfrm>
        </p:spPr>
        <p:txBody>
          <a:bodyPr>
            <a:noAutofit/>
          </a:bodyPr>
          <a:lstStyle/>
          <a:p>
            <a:pPr marL="0" indent="0" algn="ct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is</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simply</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act</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of</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transferring</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information</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from</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one</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place</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person</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or</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group</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to</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b="1"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another</a:t>
            </a:r>
            <a:r>
              <a:rPr lang="ru-KZ" sz="1600" b="1"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
            </a:r>
            <a:br>
              <a:rPr lang="ru-KZ" sz="1600" dirty="0">
                <a:effectLst/>
                <a:latin typeface="Arial" panose="020B0604020202020204" pitchFamily="34" charset="0"/>
                <a:ea typeface="Calibri" panose="020F0502020204030204" pitchFamily="34" charset="0"/>
                <a:cs typeface="Times New Roman" panose="02020603050405020304" pitchFamily="18" charset="0"/>
              </a:rPr>
            </a:b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Every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involves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least</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one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sender</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message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and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recipient</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This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may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sound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simple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but</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actually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very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complex</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subject</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
            </a:r>
            <a:br>
              <a:rPr lang="ru-KZ" sz="1600" dirty="0">
                <a:effectLst/>
                <a:latin typeface="Arial" panose="020B0604020202020204" pitchFamily="34" charset="0"/>
                <a:ea typeface="Calibri" panose="020F0502020204030204" pitchFamily="34" charset="0"/>
                <a:cs typeface="Times New Roman" panose="02020603050405020304" pitchFamily="18" charset="0"/>
              </a:rPr>
            </a:b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transmission</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of</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message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from</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sender</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to</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recipient</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can</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be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affected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by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huge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range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of</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things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These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include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our</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emotions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cultural</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situation</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medium</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used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to</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and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even</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our</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location</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complexity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why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good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skills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are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considered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so</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desirable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by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employers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around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world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accurate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effective</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and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unambiguous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is</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actually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extremely</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16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hard</a:t>
            </a:r>
            <a:r>
              <a:rPr lang="ru-KZ" sz="16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
            </a:r>
            <a:br>
              <a:rPr lang="ru-KZ" sz="1600" dirty="0">
                <a:effectLst/>
                <a:latin typeface="Arial" panose="020B0604020202020204" pitchFamily="34" charset="0"/>
                <a:ea typeface="Calibri" panose="020F0502020204030204" pitchFamily="34" charset="0"/>
                <a:cs typeface="Times New Roman" panose="02020603050405020304" pitchFamily="18" charset="0"/>
              </a:rPr>
            </a:br>
            <a:endParaRPr lang="ru-KZ" sz="1600" dirty="0">
              <a:latin typeface="Arial" panose="020B0604020202020204" pitchFamily="34" charset="0"/>
            </a:endParaRPr>
          </a:p>
        </p:txBody>
      </p:sp>
      <p:sp>
        <p:nvSpPr>
          <p:cNvPr id="3" name="Объект 2">
            <a:extLst>
              <a:ext uri="{FF2B5EF4-FFF2-40B4-BE49-F238E27FC236}">
                <a16:creationId xmlns:a16="http://schemas.microsoft.com/office/drawing/2014/main" id="{91CA6D35-5A49-4888-8722-541A511CF05F}"/>
              </a:ext>
            </a:extLst>
          </p:cNvPr>
          <p:cNvSpPr>
            <a:spLocks noGrp="1"/>
          </p:cNvSpPr>
          <p:nvPr>
            <p:ph idx="1"/>
          </p:nvPr>
        </p:nvSpPr>
        <p:spPr/>
        <p:txBody>
          <a:bodyPr>
            <a:normAutofit/>
          </a:bodyPr>
          <a:lstStyle/>
          <a:p>
            <a:endParaRPr lang="en-US" dirty="0"/>
          </a:p>
          <a:p>
            <a:endParaRPr lang="en-US" dirty="0"/>
          </a:p>
          <a:p>
            <a:pPr marL="0" indent="0">
              <a:buNone/>
            </a:pPr>
            <a:endParaRPr lang="ru-KZ" dirty="0"/>
          </a:p>
        </p:txBody>
      </p:sp>
      <p:pic>
        <p:nvPicPr>
          <p:cNvPr id="5" name="Рисунок 4" descr="This picture shows intercultural communication. People of different races are talking together.">
            <a:extLst>
              <a:ext uri="{FF2B5EF4-FFF2-40B4-BE49-F238E27FC236}">
                <a16:creationId xmlns:a16="http://schemas.microsoft.com/office/drawing/2014/main" id="{5306573B-41F4-4384-89EF-D7FA8F3F91B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60222" y="2775842"/>
            <a:ext cx="6120130" cy="3445510"/>
          </a:xfrm>
          <a:prstGeom prst="rect">
            <a:avLst/>
          </a:prstGeom>
          <a:noFill/>
          <a:ln>
            <a:noFill/>
          </a:ln>
        </p:spPr>
      </p:pic>
    </p:spTree>
    <p:extLst>
      <p:ext uri="{BB962C8B-B14F-4D97-AF65-F5344CB8AC3E}">
        <p14:creationId xmlns:p14="http://schemas.microsoft.com/office/powerpoint/2010/main" val="1590857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5F0402-1929-45D6-B641-193BAD0D918F}"/>
              </a:ext>
            </a:extLst>
          </p:cNvPr>
          <p:cNvSpPr>
            <a:spLocks noGrp="1"/>
          </p:cNvSpPr>
          <p:nvPr>
            <p:ph type="title"/>
          </p:nvPr>
        </p:nvSpPr>
        <p:spPr/>
        <p:txBody>
          <a:bodyPr>
            <a:noAutofit/>
          </a:bodyPr>
          <a:lstStyle/>
          <a:p>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There</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are</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basically</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two</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types</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of</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Verbal</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and</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non-verbal</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Verbal</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consists</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of</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words</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used</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to</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communicate</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messages</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whereas</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non-verbal</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communication</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is</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gestures</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that</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give</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out</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r>
              <a:rPr lang="ru-KZ" sz="20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messages</a:t>
            </a:r>
            <a:r>
              <a:rPr lang="ru-KZ"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
            </a:r>
            <a:r>
              <a:rPr lang="en-US" sz="20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Today we speak about how to give instructions in English! </a:t>
            </a:r>
            <a:br>
              <a:rPr lang="ru-KZ" sz="2000" dirty="0">
                <a:effectLst/>
                <a:latin typeface="Arial" panose="020B0604020202020204" pitchFamily="34" charset="0"/>
                <a:ea typeface="Calibri" panose="020F0502020204030204" pitchFamily="34" charset="0"/>
                <a:cs typeface="Times New Roman" panose="02020603050405020304" pitchFamily="18" charset="0"/>
              </a:rPr>
            </a:br>
            <a:endParaRPr lang="ru-KZ" sz="2000" dirty="0">
              <a:latin typeface="Arial" panose="020B0604020202020204" pitchFamily="34" charset="0"/>
            </a:endParaRPr>
          </a:p>
        </p:txBody>
      </p:sp>
      <p:pic>
        <p:nvPicPr>
          <p:cNvPr id="4" name="Объект 3" descr="Types of Nonverbal Communication (Explained with Examples)">
            <a:extLst>
              <a:ext uri="{FF2B5EF4-FFF2-40B4-BE49-F238E27FC236}">
                <a16:creationId xmlns:a16="http://schemas.microsoft.com/office/drawing/2014/main" id="{E0845E1C-FF31-43C1-9E2B-226EC7A11BB7}"/>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67250" y="2024109"/>
            <a:ext cx="3997356" cy="3684233"/>
          </a:xfrm>
          <a:prstGeom prst="rect">
            <a:avLst/>
          </a:prstGeom>
          <a:noFill/>
          <a:ln>
            <a:noFill/>
          </a:ln>
        </p:spPr>
      </p:pic>
    </p:spTree>
    <p:extLst>
      <p:ext uri="{BB962C8B-B14F-4D97-AF65-F5344CB8AC3E}">
        <p14:creationId xmlns:p14="http://schemas.microsoft.com/office/powerpoint/2010/main" val="1101827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2E9BC4-4AE1-4A1A-86AD-5303D42E9234}"/>
              </a:ext>
            </a:extLst>
          </p:cNvPr>
          <p:cNvSpPr>
            <a:spLocks noGrp="1"/>
          </p:cNvSpPr>
          <p:nvPr>
            <p:ph type="title"/>
          </p:nvPr>
        </p:nvSpPr>
        <p:spPr>
          <a:xfrm>
            <a:off x="838200" y="365125"/>
            <a:ext cx="10515600" cy="1685617"/>
          </a:xfrm>
        </p:spPr>
        <p:txBody>
          <a:bodyPr>
            <a:noAutofit/>
          </a:bodyPr>
          <a:lstStyle/>
          <a:p>
            <a:pPr algn="ctr"/>
            <a:br>
              <a:rPr lang="en-US" sz="2000" b="1" dirty="0">
                <a:solidFill>
                  <a:srgbClr val="444444"/>
                </a:solidFill>
                <a:effectLst/>
                <a:latin typeface="Arial" panose="020B0604020202020204" pitchFamily="34" charset="0"/>
                <a:ea typeface="Times New Roman" panose="02020603050405020304" pitchFamily="18" charset="0"/>
              </a:rPr>
            </a:br>
            <a:br>
              <a:rPr lang="en-US" sz="2000" b="1" dirty="0">
                <a:solidFill>
                  <a:srgbClr val="444444"/>
                </a:solidFill>
                <a:effectLst/>
                <a:latin typeface="Arial" panose="020B0604020202020204" pitchFamily="34" charset="0"/>
                <a:ea typeface="Times New Roman" panose="02020603050405020304" pitchFamily="18" charset="0"/>
              </a:rPr>
            </a:br>
            <a:r>
              <a:rPr lang="ru-KZ" sz="2000" b="1"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HOW TO GIVE INSTRUCTIONS TO EMPLOYEES</a:t>
            </a:r>
            <a:br>
              <a:rPr lang="en-US" sz="2000" b="1"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br>
            <a:br>
              <a:rPr lang="ru-KZ" sz="2000" b="1" dirty="0">
                <a:effectLst/>
                <a:latin typeface="Arial" panose="020B0604020202020204" pitchFamily="34" charset="0"/>
                <a:ea typeface="Times New Roman" panose="02020603050405020304" pitchFamily="18" charset="0"/>
                <a:cs typeface="Arial" panose="020B0604020202020204" pitchFamily="34" charset="0"/>
              </a:rPr>
            </a:b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Instructing</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your</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employees</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clearly</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will</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help</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you</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get</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desired</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results</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that</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your</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organization</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is</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looking</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for</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The</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instructions</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may</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be</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given</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verbally</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or</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via</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electronic</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mail</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Bosses</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will</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need</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to</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have</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sharp</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communication</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skills</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to</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delegate</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work</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to</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their</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 </a:t>
            </a:r>
            <a:r>
              <a:rPr lang="ru-KZ" sz="2000" dirty="0" err="1">
                <a:solidFill>
                  <a:srgbClr val="555555"/>
                </a:solidFill>
                <a:effectLst/>
                <a:latin typeface="Arial" panose="020B0604020202020204" pitchFamily="34" charset="0"/>
                <a:ea typeface="Times New Roman" panose="02020603050405020304" pitchFamily="18" charset="0"/>
                <a:cs typeface="Arial" panose="020B0604020202020204" pitchFamily="34" charset="0"/>
              </a:rPr>
              <a:t>sub-ordinates</a:t>
            </a:r>
            <a:r>
              <a:rPr lang="ru-KZ" sz="2000" dirty="0">
                <a:solidFill>
                  <a:srgbClr val="555555"/>
                </a:solidFill>
                <a:effectLst/>
                <a:latin typeface="Arial" panose="020B0604020202020204" pitchFamily="34" charset="0"/>
                <a:ea typeface="Times New Roman" panose="02020603050405020304" pitchFamily="18" charset="0"/>
                <a:cs typeface="Arial" panose="020B0604020202020204" pitchFamily="34" charset="0"/>
              </a:rPr>
              <a:t>.</a:t>
            </a:r>
            <a:br>
              <a:rPr lang="ru-KZ" sz="2000" dirty="0">
                <a:effectLst/>
                <a:latin typeface="Arial" panose="020B0604020202020204" pitchFamily="34" charset="0"/>
                <a:ea typeface="Times New Roman" panose="02020603050405020304" pitchFamily="18" charset="0"/>
                <a:cs typeface="Arial" panose="020B0604020202020204" pitchFamily="34" charset="0"/>
              </a:rPr>
            </a:br>
            <a:endParaRPr lang="ru-KZ" sz="2000" dirty="0">
              <a:latin typeface="Arial" panose="020B0604020202020204" pitchFamily="34" charset="0"/>
              <a:cs typeface="Arial" panose="020B0604020202020204" pitchFamily="34" charset="0"/>
            </a:endParaRPr>
          </a:p>
        </p:txBody>
      </p:sp>
      <p:pic>
        <p:nvPicPr>
          <p:cNvPr id="4" name="Объект 3" descr="How to Give Instructions to Employees">
            <a:hlinkClick r:id="rId2" tooltip="&quot;How to Give Instructions to Employees&quot;"/>
            <a:extLst>
              <a:ext uri="{FF2B5EF4-FFF2-40B4-BE49-F238E27FC236}">
                <a16:creationId xmlns:a16="http://schemas.microsoft.com/office/drawing/2014/main" id="{FA89A859-62F8-494C-B1E8-281CD4C383FB}"/>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38575" y="2496344"/>
            <a:ext cx="5012462" cy="3575982"/>
          </a:xfrm>
          <a:prstGeom prst="rect">
            <a:avLst/>
          </a:prstGeom>
          <a:noFill/>
          <a:ln>
            <a:noFill/>
          </a:ln>
        </p:spPr>
      </p:pic>
    </p:spTree>
    <p:extLst>
      <p:ext uri="{BB962C8B-B14F-4D97-AF65-F5344CB8AC3E}">
        <p14:creationId xmlns:p14="http://schemas.microsoft.com/office/powerpoint/2010/main" val="2539490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CBD4FD-A632-4B74-8D29-4E9BD45A1B93}"/>
              </a:ext>
            </a:extLst>
          </p:cNvPr>
          <p:cNvSpPr>
            <a:spLocks noGrp="1"/>
          </p:cNvSpPr>
          <p:nvPr>
            <p:ph type="title"/>
          </p:nvPr>
        </p:nvSpPr>
        <p:spPr/>
        <p:txBody>
          <a:bodyPr/>
          <a:lstStyle/>
          <a:p>
            <a:pPr algn="ctr"/>
            <a:r>
              <a:rPr lang="en-US" dirty="0"/>
              <a:t>MAIN POSITIONS</a:t>
            </a:r>
            <a:endParaRPr lang="ru-KZ" dirty="0"/>
          </a:p>
        </p:txBody>
      </p:sp>
      <p:sp>
        <p:nvSpPr>
          <p:cNvPr id="3" name="Объект 2">
            <a:extLst>
              <a:ext uri="{FF2B5EF4-FFF2-40B4-BE49-F238E27FC236}">
                <a16:creationId xmlns:a16="http://schemas.microsoft.com/office/drawing/2014/main" id="{8750154A-3BAB-4203-A4D7-3574A6F4EB1A}"/>
              </a:ext>
            </a:extLst>
          </p:cNvPr>
          <p:cNvSpPr>
            <a:spLocks noGrp="1"/>
          </p:cNvSpPr>
          <p:nvPr>
            <p:ph idx="1"/>
          </p:nvPr>
        </p:nvSpPr>
        <p:spPr>
          <a:xfrm>
            <a:off x="838200" y="443883"/>
            <a:ext cx="10515600" cy="514905"/>
          </a:xfrm>
        </p:spPr>
        <p:txBody>
          <a:bodyPr>
            <a:normAutofit fontScale="25000" lnSpcReduction="20000"/>
          </a:bodyPr>
          <a:lstStyle/>
          <a:p>
            <a:endParaRPr lang="en-US" sz="9600" b="1" dirty="0">
              <a:solidFill>
                <a:srgbClr val="474747"/>
              </a:solidFill>
              <a:effectLst/>
              <a:latin typeface="Times New Roman" panose="02020603050405020304" pitchFamily="18" charset="0"/>
              <a:ea typeface="Times New Roman" panose="02020603050405020304" pitchFamily="18" charset="0"/>
            </a:endParaRPr>
          </a:p>
          <a:p>
            <a:pPr>
              <a:lnSpc>
                <a:spcPct val="170000"/>
              </a:lnSpc>
            </a:pPr>
            <a:endParaRPr lang="en-US" sz="9600" b="1" dirty="0">
              <a:solidFill>
                <a:srgbClr val="474747"/>
              </a:solidFill>
              <a:effectLst/>
              <a:latin typeface="Times New Roman" panose="02020603050405020304" pitchFamily="18" charset="0"/>
              <a:ea typeface="Times New Roman" panose="02020603050405020304" pitchFamily="18" charset="0"/>
            </a:endParaRPr>
          </a:p>
          <a:p>
            <a:pPr>
              <a:lnSpc>
                <a:spcPct val="170000"/>
              </a:lnSpc>
            </a:pPr>
            <a:r>
              <a:rPr lang="ru-KZ" sz="9600" b="1" dirty="0" err="1">
                <a:solidFill>
                  <a:srgbClr val="474747"/>
                </a:solidFill>
                <a:effectLst/>
                <a:latin typeface="Times New Roman" panose="02020603050405020304" pitchFamily="18" charset="0"/>
                <a:ea typeface="Times New Roman" panose="02020603050405020304" pitchFamily="18" charset="0"/>
              </a:rPr>
              <a:t>Grab</a:t>
            </a:r>
            <a:r>
              <a:rPr lang="ru-KZ" sz="9600" b="1" dirty="0">
                <a:solidFill>
                  <a:srgbClr val="474747"/>
                </a:solidFill>
                <a:effectLst/>
                <a:latin typeface="Times New Roman" panose="02020603050405020304" pitchFamily="18" charset="0"/>
                <a:ea typeface="Times New Roman" panose="02020603050405020304" pitchFamily="18" charset="0"/>
              </a:rPr>
              <a:t> </a:t>
            </a:r>
            <a:r>
              <a:rPr lang="ru-KZ" sz="9600" b="1" dirty="0" err="1">
                <a:solidFill>
                  <a:srgbClr val="474747"/>
                </a:solidFill>
                <a:effectLst/>
                <a:latin typeface="Times New Roman" panose="02020603050405020304" pitchFamily="18" charset="0"/>
                <a:ea typeface="Times New Roman" panose="02020603050405020304" pitchFamily="18" charset="0"/>
              </a:rPr>
              <a:t>attention</a:t>
            </a:r>
            <a:endParaRPr lang="ru-KZ" sz="9600" dirty="0">
              <a:effectLst/>
              <a:latin typeface="Times New Roman" panose="02020603050405020304" pitchFamily="18" charset="0"/>
              <a:ea typeface="Times New Roman" panose="02020603050405020304" pitchFamily="18" charset="0"/>
            </a:endParaRPr>
          </a:p>
          <a:p>
            <a:pPr>
              <a:lnSpc>
                <a:spcPct val="170000"/>
              </a:lnSpc>
            </a:pPr>
            <a:r>
              <a:rPr lang="ru-KZ" sz="9600" b="1" dirty="0" err="1">
                <a:solidFill>
                  <a:srgbClr val="474747"/>
                </a:solidFill>
                <a:effectLst/>
                <a:latin typeface="Times New Roman" panose="02020603050405020304" pitchFamily="18" charset="0"/>
                <a:ea typeface="Times New Roman" panose="02020603050405020304" pitchFamily="18" charset="0"/>
              </a:rPr>
              <a:t>Give</a:t>
            </a:r>
            <a:r>
              <a:rPr lang="ru-KZ" sz="9600" b="1" dirty="0">
                <a:solidFill>
                  <a:srgbClr val="474747"/>
                </a:solidFill>
                <a:effectLst/>
                <a:latin typeface="Times New Roman" panose="02020603050405020304" pitchFamily="18" charset="0"/>
                <a:ea typeface="Times New Roman" panose="02020603050405020304" pitchFamily="18" charset="0"/>
              </a:rPr>
              <a:t> </a:t>
            </a:r>
            <a:r>
              <a:rPr lang="ru-KZ" sz="9600" b="1" dirty="0" err="1">
                <a:solidFill>
                  <a:srgbClr val="474747"/>
                </a:solidFill>
                <a:effectLst/>
                <a:latin typeface="Times New Roman" panose="02020603050405020304" pitchFamily="18" charset="0"/>
                <a:ea typeface="Times New Roman" panose="02020603050405020304" pitchFamily="18" charset="0"/>
              </a:rPr>
              <a:t>clear</a:t>
            </a:r>
            <a:r>
              <a:rPr lang="ru-KZ" sz="9600" b="1" dirty="0">
                <a:solidFill>
                  <a:srgbClr val="474747"/>
                </a:solidFill>
                <a:effectLst/>
                <a:latin typeface="Times New Roman" panose="02020603050405020304" pitchFamily="18" charset="0"/>
                <a:ea typeface="Times New Roman" panose="02020603050405020304" pitchFamily="18" charset="0"/>
              </a:rPr>
              <a:t> </a:t>
            </a:r>
            <a:r>
              <a:rPr lang="ru-KZ" sz="9600" b="1" dirty="0" err="1">
                <a:solidFill>
                  <a:srgbClr val="474747"/>
                </a:solidFill>
                <a:effectLst/>
                <a:latin typeface="Times New Roman" panose="02020603050405020304" pitchFamily="18" charset="0"/>
                <a:ea typeface="Times New Roman" panose="02020603050405020304" pitchFamily="18" charset="0"/>
              </a:rPr>
              <a:t>instructions</a:t>
            </a:r>
            <a:endParaRPr lang="ru-KZ" sz="9600" dirty="0">
              <a:effectLst/>
              <a:latin typeface="Times New Roman" panose="02020603050405020304" pitchFamily="18" charset="0"/>
              <a:ea typeface="Times New Roman" panose="02020603050405020304" pitchFamily="18" charset="0"/>
            </a:endParaRPr>
          </a:p>
          <a:p>
            <a:pPr>
              <a:lnSpc>
                <a:spcPct val="170000"/>
              </a:lnSpc>
            </a:pPr>
            <a:r>
              <a:rPr lang="ru-KZ" sz="9600" b="1" dirty="0" err="1">
                <a:solidFill>
                  <a:srgbClr val="474747"/>
                </a:solidFill>
                <a:effectLst/>
                <a:latin typeface="Times New Roman" panose="02020603050405020304" pitchFamily="18" charset="0"/>
                <a:ea typeface="Times New Roman" panose="02020603050405020304" pitchFamily="18" charset="0"/>
              </a:rPr>
              <a:t>Show</a:t>
            </a:r>
            <a:r>
              <a:rPr lang="ru-KZ" sz="9600" b="1" dirty="0">
                <a:solidFill>
                  <a:srgbClr val="474747"/>
                </a:solidFill>
                <a:effectLst/>
                <a:latin typeface="Times New Roman" panose="02020603050405020304" pitchFamily="18" charset="0"/>
                <a:ea typeface="Times New Roman" panose="02020603050405020304" pitchFamily="18" charset="0"/>
              </a:rPr>
              <a:t> </a:t>
            </a:r>
            <a:r>
              <a:rPr lang="ru-KZ" sz="9600" b="1" dirty="0" err="1">
                <a:solidFill>
                  <a:srgbClr val="474747"/>
                </a:solidFill>
                <a:effectLst/>
                <a:latin typeface="Times New Roman" panose="02020603050405020304" pitchFamily="18" charset="0"/>
                <a:ea typeface="Times New Roman" panose="02020603050405020304" pitchFamily="18" charset="0"/>
              </a:rPr>
              <a:t>respect</a:t>
            </a:r>
            <a:endParaRPr lang="ru-KZ" sz="9600" dirty="0">
              <a:effectLst/>
              <a:latin typeface="Times New Roman" panose="02020603050405020304" pitchFamily="18" charset="0"/>
              <a:ea typeface="Times New Roman" panose="02020603050405020304" pitchFamily="18" charset="0"/>
            </a:endParaRPr>
          </a:p>
          <a:p>
            <a:pPr>
              <a:lnSpc>
                <a:spcPct val="170000"/>
              </a:lnSpc>
            </a:pPr>
            <a:r>
              <a:rPr lang="ru-KZ" sz="9600" b="1" dirty="0" err="1">
                <a:solidFill>
                  <a:srgbClr val="474747"/>
                </a:solidFill>
                <a:effectLst/>
                <a:latin typeface="Times New Roman" panose="02020603050405020304" pitchFamily="18" charset="0"/>
                <a:ea typeface="Times New Roman" panose="02020603050405020304" pitchFamily="18" charset="0"/>
              </a:rPr>
              <a:t>Have</a:t>
            </a:r>
            <a:r>
              <a:rPr lang="ru-KZ" sz="9600" b="1" dirty="0">
                <a:solidFill>
                  <a:srgbClr val="474747"/>
                </a:solidFill>
                <a:effectLst/>
                <a:latin typeface="Times New Roman" panose="02020603050405020304" pitchFamily="18" charset="0"/>
                <a:ea typeface="Times New Roman" panose="02020603050405020304" pitchFamily="18" charset="0"/>
              </a:rPr>
              <a:t> </a:t>
            </a:r>
            <a:r>
              <a:rPr lang="ru-KZ" sz="9600" b="1" dirty="0" err="1">
                <a:solidFill>
                  <a:srgbClr val="474747"/>
                </a:solidFill>
                <a:effectLst/>
                <a:latin typeface="Times New Roman" panose="02020603050405020304" pitchFamily="18" charset="0"/>
                <a:ea typeface="Times New Roman" panose="02020603050405020304" pitchFamily="18" charset="0"/>
              </a:rPr>
              <a:t>two-way</a:t>
            </a:r>
            <a:r>
              <a:rPr lang="ru-KZ" sz="9600" b="1" dirty="0">
                <a:solidFill>
                  <a:srgbClr val="474747"/>
                </a:solidFill>
                <a:effectLst/>
                <a:latin typeface="Times New Roman" panose="02020603050405020304" pitchFamily="18" charset="0"/>
                <a:ea typeface="Times New Roman" panose="02020603050405020304" pitchFamily="18" charset="0"/>
              </a:rPr>
              <a:t> </a:t>
            </a:r>
            <a:r>
              <a:rPr lang="ru-KZ" sz="9600" b="1" dirty="0" err="1">
                <a:solidFill>
                  <a:srgbClr val="474747"/>
                </a:solidFill>
                <a:effectLst/>
                <a:latin typeface="Times New Roman" panose="02020603050405020304" pitchFamily="18" charset="0"/>
                <a:ea typeface="Times New Roman" panose="02020603050405020304" pitchFamily="18" charset="0"/>
              </a:rPr>
              <a:t>communication</a:t>
            </a:r>
            <a:endParaRPr lang="ru-KZ" sz="9600" dirty="0">
              <a:effectLst/>
              <a:latin typeface="Times New Roman" panose="02020603050405020304" pitchFamily="18" charset="0"/>
              <a:ea typeface="Times New Roman" panose="02020603050405020304" pitchFamily="18" charset="0"/>
            </a:endParaRPr>
          </a:p>
          <a:p>
            <a:pPr>
              <a:lnSpc>
                <a:spcPct val="170000"/>
              </a:lnSpc>
            </a:pPr>
            <a:r>
              <a:rPr lang="ru-KZ" sz="9600" b="1" dirty="0" err="1">
                <a:solidFill>
                  <a:srgbClr val="474747"/>
                </a:solidFill>
                <a:effectLst/>
                <a:latin typeface="Times New Roman" panose="02020603050405020304" pitchFamily="18" charset="0"/>
                <a:ea typeface="Times New Roman" panose="02020603050405020304" pitchFamily="18" charset="0"/>
              </a:rPr>
              <a:t>Be</a:t>
            </a:r>
            <a:r>
              <a:rPr lang="ru-KZ" sz="9600" b="1" dirty="0">
                <a:solidFill>
                  <a:srgbClr val="474747"/>
                </a:solidFill>
                <a:effectLst/>
                <a:latin typeface="Times New Roman" panose="02020603050405020304" pitchFamily="18" charset="0"/>
                <a:ea typeface="Times New Roman" panose="02020603050405020304" pitchFamily="18" charset="0"/>
              </a:rPr>
              <a:t> </a:t>
            </a:r>
            <a:r>
              <a:rPr lang="ru-KZ" sz="9600" b="1" dirty="0" err="1">
                <a:solidFill>
                  <a:srgbClr val="474747"/>
                </a:solidFill>
                <a:effectLst/>
                <a:latin typeface="Times New Roman" panose="02020603050405020304" pitchFamily="18" charset="0"/>
                <a:ea typeface="Times New Roman" panose="02020603050405020304" pitchFamily="18" charset="0"/>
              </a:rPr>
              <a:t>Simple</a:t>
            </a:r>
            <a:endParaRPr lang="ru-KZ" sz="9600" dirty="0">
              <a:effectLst/>
              <a:latin typeface="Times New Roman" panose="02020603050405020304" pitchFamily="18" charset="0"/>
              <a:ea typeface="Times New Roman" panose="02020603050405020304" pitchFamily="18" charset="0"/>
            </a:endParaRPr>
          </a:p>
          <a:p>
            <a:pPr>
              <a:lnSpc>
                <a:spcPct val="170000"/>
              </a:lnSpc>
            </a:pPr>
            <a:r>
              <a:rPr lang="ru-KZ" sz="9600" b="1" dirty="0" err="1">
                <a:solidFill>
                  <a:srgbClr val="474747"/>
                </a:solidFill>
                <a:effectLst/>
                <a:latin typeface="Times New Roman" panose="02020603050405020304" pitchFamily="18" charset="0"/>
                <a:ea typeface="Times New Roman" panose="02020603050405020304" pitchFamily="18" charset="0"/>
              </a:rPr>
              <a:t>Keep</a:t>
            </a:r>
            <a:r>
              <a:rPr lang="ru-KZ" sz="9600" b="1" dirty="0">
                <a:solidFill>
                  <a:srgbClr val="474747"/>
                </a:solidFill>
                <a:effectLst/>
                <a:latin typeface="Times New Roman" panose="02020603050405020304" pitchFamily="18" charset="0"/>
                <a:ea typeface="Times New Roman" panose="02020603050405020304" pitchFamily="18" charset="0"/>
              </a:rPr>
              <a:t> </a:t>
            </a:r>
            <a:r>
              <a:rPr lang="ru-KZ" sz="9600" b="1" dirty="0" err="1">
                <a:solidFill>
                  <a:srgbClr val="474747"/>
                </a:solidFill>
                <a:effectLst/>
                <a:latin typeface="Times New Roman" panose="02020603050405020304" pitchFamily="18" charset="0"/>
                <a:ea typeface="Times New Roman" panose="02020603050405020304" pitchFamily="18" charset="0"/>
              </a:rPr>
              <a:t>track</a:t>
            </a:r>
            <a:endParaRPr lang="ru-KZ" sz="9600" dirty="0">
              <a:effectLst/>
              <a:latin typeface="Times New Roman" panose="02020603050405020304" pitchFamily="18" charset="0"/>
              <a:ea typeface="Times New Roman" panose="02020603050405020304" pitchFamily="18" charset="0"/>
            </a:endParaRPr>
          </a:p>
          <a:p>
            <a:pPr marL="0" indent="0">
              <a:buNone/>
            </a:pPr>
            <a:endParaRPr lang="ru-KZ" dirty="0"/>
          </a:p>
        </p:txBody>
      </p:sp>
      <p:pic>
        <p:nvPicPr>
          <p:cNvPr id="2052" name="Picture 4" descr="What is a Business?">
            <a:extLst>
              <a:ext uri="{FF2B5EF4-FFF2-40B4-BE49-F238E27FC236}">
                <a16:creationId xmlns:a16="http://schemas.microsoft.com/office/drawing/2014/main" id="{DFAD5EF4-A866-4542-A204-A98A76631D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3865" y="3524435"/>
            <a:ext cx="5673200" cy="3215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870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B7A614-890C-4A40-A6C2-B4935BEEA348}"/>
              </a:ext>
            </a:extLst>
          </p:cNvPr>
          <p:cNvSpPr>
            <a:spLocks noGrp="1"/>
          </p:cNvSpPr>
          <p:nvPr>
            <p:ph type="title"/>
          </p:nvPr>
        </p:nvSpPr>
        <p:spPr>
          <a:xfrm>
            <a:off x="838200" y="365125"/>
            <a:ext cx="10515600" cy="868871"/>
          </a:xfrm>
        </p:spPr>
        <p:txBody>
          <a:bodyPr>
            <a:normAutofit fontScale="90000"/>
          </a:bodyPr>
          <a:lstStyle/>
          <a:p>
            <a:pPr algn="ct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HOW TO GIVE THE DAILY </a:t>
            </a:r>
            <a:br>
              <a:rPr lang="ru-KZ" sz="1800" dirty="0">
                <a:effectLst/>
                <a:latin typeface="Calibri" panose="020F0502020204030204" pitchFamily="34" charset="0"/>
                <a:ea typeface="Calibri" panose="020F0502020204030204" pitchFamily="34" charset="0"/>
                <a:cs typeface="Times New Roman" panose="02020603050405020304" pitchFamily="18" charset="0"/>
              </a:rPr>
            </a:b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INSTRUCTIONS IN ENGLISH</a:t>
            </a:r>
            <a:br>
              <a:rPr lang="ru-KZ" sz="1800" dirty="0">
                <a:effectLst/>
                <a:latin typeface="Calibri" panose="020F0502020204030204" pitchFamily="34" charset="0"/>
                <a:ea typeface="Calibri" panose="020F0502020204030204" pitchFamily="34" charset="0"/>
                <a:cs typeface="Times New Roman" panose="02020603050405020304" pitchFamily="18" charset="0"/>
              </a:rPr>
            </a:br>
            <a:endParaRPr lang="ru-KZ" dirty="0"/>
          </a:p>
        </p:txBody>
      </p:sp>
      <p:sp>
        <p:nvSpPr>
          <p:cNvPr id="3" name="Объект 2">
            <a:extLst>
              <a:ext uri="{FF2B5EF4-FFF2-40B4-BE49-F238E27FC236}">
                <a16:creationId xmlns:a16="http://schemas.microsoft.com/office/drawing/2014/main" id="{06904966-2642-44E0-9FF3-FE22CE87DC22}"/>
              </a:ext>
            </a:extLst>
          </p:cNvPr>
          <p:cNvSpPr>
            <a:spLocks noGrp="1"/>
          </p:cNvSpPr>
          <p:nvPr>
            <p:ph idx="1"/>
          </p:nvPr>
        </p:nvSpPr>
        <p:spPr>
          <a:xfrm>
            <a:off x="838200" y="1074198"/>
            <a:ext cx="10515600" cy="5102765"/>
          </a:xfrm>
        </p:spPr>
        <p:txBody>
          <a:bodyPr>
            <a:normAutofit/>
          </a:bodyPr>
          <a:lstStyle/>
          <a:p>
            <a:pPr marL="0" indent="0">
              <a:buNone/>
            </a:pPr>
            <a:r>
              <a:rPr lang="en-US" sz="1800" dirty="0">
                <a:solidFill>
                  <a:srgbClr val="000000"/>
                </a:solidFill>
                <a:latin typeface="Times New Roman" panose="02020603050405020304" pitchFamily="18" charset="0"/>
                <a:cs typeface="Times New Roman" panose="02020603050405020304" pitchFamily="18" charset="0"/>
              </a:rPr>
              <a:t>USE </a:t>
            </a:r>
            <a:r>
              <a:rPr lang="ru-KZ"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SEQUENCERS AND THEN THE ACTIONS</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First</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ly</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Then</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Next</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After</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Finally</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ru-KZ" sz="1800" b="1" dirty="0">
                <a:solidFill>
                  <a:srgbClr val="64AAD8"/>
                </a:solidFill>
                <a:effectLst/>
                <a:latin typeface="Times New Roman" panose="02020603050405020304" pitchFamily="18" charset="0"/>
                <a:ea typeface="Calibri" panose="020F0502020204030204" pitchFamily="34" charset="0"/>
                <a:cs typeface="Times New Roman" panose="02020603050405020304" pitchFamily="18" charset="0"/>
              </a:rPr>
              <a:t>THE BEST SANDWICH IN THE WORLD.</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First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must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roast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chicken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slice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into</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thick</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pieces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Then</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toast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your</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favourite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bread</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two</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slices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After</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need</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put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mayonnaise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mustard</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toast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chicken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slices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Next</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going</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add</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your</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vegetables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Tomatoes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lettuce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onions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cucumbers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etc</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Finally</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put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couple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slices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cheese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sandwich</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close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with</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other</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piece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toast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dirty="0"/>
          </a:p>
        </p:txBody>
      </p:sp>
    </p:spTree>
    <p:extLst>
      <p:ext uri="{BB962C8B-B14F-4D97-AF65-F5344CB8AC3E}">
        <p14:creationId xmlns:p14="http://schemas.microsoft.com/office/powerpoint/2010/main" val="1179827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50AA23-78CD-4533-9346-A4E6FF2F186C}"/>
              </a:ext>
            </a:extLst>
          </p:cNvPr>
          <p:cNvSpPr>
            <a:spLocks noGrp="1"/>
          </p:cNvSpPr>
          <p:nvPr>
            <p:ph type="title"/>
          </p:nvPr>
        </p:nvSpPr>
        <p:spPr>
          <a:xfrm>
            <a:off x="838200" y="365126"/>
            <a:ext cx="10515600" cy="833360"/>
          </a:xfrm>
        </p:spPr>
        <p:txBody>
          <a:bodyPr>
            <a:normAutofit fontScale="90000"/>
          </a:bodyPr>
          <a:lstStyle/>
          <a:p>
            <a:pPr algn="ctr"/>
            <a:br>
              <a:rPr lang="en-US" sz="4400" b="1" dirty="0">
                <a:solidFill>
                  <a:srgbClr val="64AAD8"/>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2200" b="1" dirty="0">
                <a:solidFill>
                  <a:srgbClr val="64AAD8"/>
                </a:solidFill>
                <a:effectLst/>
                <a:latin typeface="Times New Roman" panose="02020603050405020304" pitchFamily="18" charset="0"/>
                <a:ea typeface="Calibri" panose="020F0502020204030204" pitchFamily="34" charset="0"/>
                <a:cs typeface="Times New Roman" panose="02020603050405020304" pitchFamily="18" charset="0"/>
              </a:rPr>
              <a:t>HOW TO MAKE A CUP OF COFFEE</a:t>
            </a:r>
            <a:br>
              <a:rPr lang="ru-KZ" sz="4400" dirty="0">
                <a:effectLst/>
                <a:latin typeface="Calibri" panose="020F0502020204030204" pitchFamily="34" charset="0"/>
                <a:ea typeface="Calibri" panose="020F0502020204030204" pitchFamily="34" charset="0"/>
                <a:cs typeface="Times New Roman" panose="02020603050405020304" pitchFamily="18" charset="0"/>
              </a:rPr>
            </a:br>
            <a:endParaRPr lang="ru-KZ" dirty="0"/>
          </a:p>
        </p:txBody>
      </p:sp>
      <p:sp>
        <p:nvSpPr>
          <p:cNvPr id="3" name="Объект 2">
            <a:extLst>
              <a:ext uri="{FF2B5EF4-FFF2-40B4-BE49-F238E27FC236}">
                <a16:creationId xmlns:a16="http://schemas.microsoft.com/office/drawing/2014/main" id="{6D78FDD8-AA42-4414-AE73-E298081E23D1}"/>
              </a:ext>
            </a:extLst>
          </p:cNvPr>
          <p:cNvSpPr>
            <a:spLocks noGrp="1"/>
          </p:cNvSpPr>
          <p:nvPr>
            <p:ph idx="1"/>
          </p:nvPr>
        </p:nvSpPr>
        <p:spPr>
          <a:xfrm>
            <a:off x="838200" y="1615736"/>
            <a:ext cx="10515600" cy="4561227"/>
          </a:xfrm>
        </p:spPr>
        <p:txBody>
          <a:bodyPr/>
          <a:lstStyle/>
          <a:p>
            <a:pPr marL="0" indent="0">
              <a:lnSpc>
                <a:spcPct val="150000"/>
              </a:lnSpc>
              <a:buNone/>
            </a:pP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First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need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buy</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some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coffee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coffee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maker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buNone/>
            </a:pP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Then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put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water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into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bottom</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of</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coffee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maker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a:t>
            </a:r>
            <a:br>
              <a:rPr lang="ru-KZ" sz="1800" dirty="0">
                <a:effectLst/>
                <a:latin typeface="Times New Roman" panose="02020603050405020304" pitchFamily="18" charset="0"/>
                <a:ea typeface="Calibri" panose="020F0502020204030204" pitchFamily="34" charset="0"/>
                <a:cs typeface="Times New Roman" panose="02020603050405020304" pitchFamily="18" charset="0"/>
              </a:rPr>
            </a:b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needn't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boil</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water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don't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need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boil</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water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cold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water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fine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a:t>
            </a:r>
            <a:br>
              <a:rPr lang="ru-KZ" sz="1800" dirty="0">
                <a:effectLst/>
                <a:latin typeface="Times New Roman" panose="02020603050405020304" pitchFamily="18" charset="0"/>
                <a:ea typeface="Calibri" panose="020F0502020204030204" pitchFamily="34" charset="0"/>
                <a:cs typeface="Times New Roman" panose="02020603050405020304" pitchFamily="18" charset="0"/>
              </a:rPr>
            </a:b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Next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put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coffee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in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coffee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compartment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screw</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top</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of</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coffee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maker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a:t>
            </a:r>
            <a:br>
              <a:rPr lang="ru-KZ" sz="1800" dirty="0">
                <a:effectLst/>
                <a:latin typeface="Times New Roman" panose="02020603050405020304" pitchFamily="18" charset="0"/>
                <a:ea typeface="Calibri" panose="020F0502020204030204" pitchFamily="34" charset="0"/>
                <a:cs typeface="Times New Roman" panose="02020603050405020304" pitchFamily="18" charset="0"/>
              </a:rPr>
            </a:b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After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need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put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coffee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pot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onto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stove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ru-KZ" sz="1800" dirty="0">
                <a:effectLst/>
                <a:latin typeface="Times New Roman" panose="02020603050405020304" pitchFamily="18" charset="0"/>
                <a:ea typeface="Calibri" panose="020F0502020204030204" pitchFamily="34" charset="0"/>
                <a:cs typeface="Times New Roman" panose="02020603050405020304" pitchFamily="18" charset="0"/>
              </a:rPr>
            </a:b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Then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turn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stove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hight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wait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don't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move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coffee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pot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50000"/>
              </a:lnSpc>
              <a:buNone/>
            </a:pP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When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water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boils</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goes</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into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upper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part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of</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pot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youthen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remove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pot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heat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buNone/>
            </a:pP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Finally</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pour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some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coffee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into</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cup</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add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sugar</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milk</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enjoy</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dirty="0"/>
          </a:p>
        </p:txBody>
      </p:sp>
    </p:spTree>
    <p:extLst>
      <p:ext uri="{BB962C8B-B14F-4D97-AF65-F5344CB8AC3E}">
        <p14:creationId xmlns:p14="http://schemas.microsoft.com/office/powerpoint/2010/main" val="1167627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67D44F-D02C-4DAD-8D72-A7246600E9B5}"/>
              </a:ext>
            </a:extLst>
          </p:cNvPr>
          <p:cNvSpPr>
            <a:spLocks noGrp="1"/>
          </p:cNvSpPr>
          <p:nvPr>
            <p:ph type="title"/>
          </p:nvPr>
        </p:nvSpPr>
        <p:spPr>
          <a:xfrm>
            <a:off x="838200" y="365125"/>
            <a:ext cx="10515600" cy="167535"/>
          </a:xfrm>
        </p:spPr>
        <p:txBody>
          <a:bodyPr>
            <a:normAutofit fontScale="90000"/>
          </a:bodyPr>
          <a:lstStyle/>
          <a:p>
            <a:endParaRPr lang="ru-KZ" dirty="0"/>
          </a:p>
        </p:txBody>
      </p:sp>
      <p:sp>
        <p:nvSpPr>
          <p:cNvPr id="3" name="Объект 2">
            <a:extLst>
              <a:ext uri="{FF2B5EF4-FFF2-40B4-BE49-F238E27FC236}">
                <a16:creationId xmlns:a16="http://schemas.microsoft.com/office/drawing/2014/main" id="{3976BCCD-8B10-49A0-ADDB-AB1BE47BD1CD}"/>
              </a:ext>
            </a:extLst>
          </p:cNvPr>
          <p:cNvSpPr>
            <a:spLocks noGrp="1"/>
          </p:cNvSpPr>
          <p:nvPr>
            <p:ph idx="1"/>
          </p:nvPr>
        </p:nvSpPr>
        <p:spPr>
          <a:xfrm>
            <a:off x="838200" y="701336"/>
            <a:ext cx="10515600" cy="5475627"/>
          </a:xfrm>
        </p:spPr>
        <p:txBody>
          <a:bodyPr/>
          <a:lstStyle/>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use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imperative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form</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give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orders</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directions</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English</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Eat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your</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vegetables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b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Turn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left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go</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straight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can</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also</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use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imperative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form</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give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warning</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advice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if</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use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please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make</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request</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Practise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English</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ten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minutes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day</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b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careful</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b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Please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take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seat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pPr marL="0" indent="0">
              <a:buNone/>
            </a:pPr>
            <a:endParaRPr lang="ru-KZ" dirty="0"/>
          </a:p>
        </p:txBody>
      </p:sp>
      <p:pic>
        <p:nvPicPr>
          <p:cNvPr id="5" name="Рисунок 4">
            <a:extLst>
              <a:ext uri="{FF2B5EF4-FFF2-40B4-BE49-F238E27FC236}">
                <a16:creationId xmlns:a16="http://schemas.microsoft.com/office/drawing/2014/main" id="{A42E7EB0-680D-4BCE-B70D-74B0FE0C581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825740" y="3834598"/>
            <a:ext cx="3528060" cy="2171700"/>
          </a:xfrm>
          <a:prstGeom prst="rect">
            <a:avLst/>
          </a:prstGeom>
          <a:noFill/>
          <a:ln>
            <a:noFill/>
          </a:ln>
        </p:spPr>
      </p:pic>
    </p:spTree>
    <p:extLst>
      <p:ext uri="{BB962C8B-B14F-4D97-AF65-F5344CB8AC3E}">
        <p14:creationId xmlns:p14="http://schemas.microsoft.com/office/powerpoint/2010/main" val="3016766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92AAA7-7190-46CB-8D43-99B2EAA5EAB4}"/>
              </a:ext>
            </a:extLst>
          </p:cNvPr>
          <p:cNvSpPr>
            <a:spLocks noGrp="1"/>
          </p:cNvSpPr>
          <p:nvPr>
            <p:ph type="title"/>
          </p:nvPr>
        </p:nvSpPr>
        <p:spPr>
          <a:xfrm>
            <a:off x="838200" y="365125"/>
            <a:ext cx="10515600" cy="238557"/>
          </a:xfrm>
        </p:spPr>
        <p:txBody>
          <a:bodyPr>
            <a:normAutofit fontScale="90000"/>
          </a:bodyPr>
          <a:lstStyle/>
          <a:p>
            <a:endParaRPr lang="ru-KZ" dirty="0"/>
          </a:p>
        </p:txBody>
      </p:sp>
      <p:sp>
        <p:nvSpPr>
          <p:cNvPr id="3" name="Объект 2">
            <a:extLst>
              <a:ext uri="{FF2B5EF4-FFF2-40B4-BE49-F238E27FC236}">
                <a16:creationId xmlns:a16="http://schemas.microsoft.com/office/drawing/2014/main" id="{2E646D7F-D0BB-42CF-964B-1D36D0ADC0DA}"/>
              </a:ext>
            </a:extLst>
          </p:cNvPr>
          <p:cNvSpPr>
            <a:spLocks noGrp="1"/>
          </p:cNvSpPr>
          <p:nvPr>
            <p:ph idx="1"/>
          </p:nvPr>
        </p:nvSpPr>
        <p:spPr>
          <a:xfrm>
            <a:off x="838200" y="887767"/>
            <a:ext cx="10515600" cy="5289196"/>
          </a:xfrm>
        </p:spPr>
        <p:txBody>
          <a:bodyPr>
            <a:normAutofit/>
          </a:bodyPr>
          <a:lstStyle/>
          <a:p>
            <a:pPr marL="0" indent="0">
              <a:buNone/>
            </a:pP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 MAKE THE IMPERATIVE, USE THE INFINITIVE OF THE VERB WITHOUT ‘TO’:</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here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b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down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 MAKE A NEGATIVE IMPERATIVE, PUT “DO NOT” OR “DON’T” BEFORE THE VERB </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(DON’T IS MORE INFORMAL THAN “DO NOT”)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Don’t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go</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b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a:t>
            </a:r>
            <a:r>
              <a:rPr lang="ru-KZ"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walk</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grass</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dirty="0"/>
          </a:p>
        </p:txBody>
      </p:sp>
      <p:pic>
        <p:nvPicPr>
          <p:cNvPr id="4098" name="Picture 2">
            <a:extLst>
              <a:ext uri="{FF2B5EF4-FFF2-40B4-BE49-F238E27FC236}">
                <a16:creationId xmlns:a16="http://schemas.microsoft.com/office/drawing/2014/main" id="{E5A01150-3AAF-4AB0-BCDA-8D45369C96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5747" y="1537895"/>
            <a:ext cx="4115910" cy="2260800"/>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D3C8DF12-3FA7-4BA8-A581-E7AF52E07D1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951215" y="4083728"/>
            <a:ext cx="4115910" cy="2614474"/>
          </a:xfrm>
          <a:prstGeom prst="rect">
            <a:avLst/>
          </a:prstGeom>
          <a:noFill/>
          <a:ln>
            <a:noFill/>
          </a:ln>
        </p:spPr>
      </p:pic>
    </p:spTree>
    <p:extLst>
      <p:ext uri="{BB962C8B-B14F-4D97-AF65-F5344CB8AC3E}">
        <p14:creationId xmlns:p14="http://schemas.microsoft.com/office/powerpoint/2010/main" val="1262292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D16D52-6410-4FB6-A9DD-88EF21B889CF}"/>
              </a:ext>
            </a:extLst>
          </p:cNvPr>
          <p:cNvSpPr>
            <a:spLocks noGrp="1"/>
          </p:cNvSpPr>
          <p:nvPr>
            <p:ph type="title"/>
          </p:nvPr>
        </p:nvSpPr>
        <p:spPr>
          <a:xfrm>
            <a:off x="838200" y="365126"/>
            <a:ext cx="10515600" cy="469376"/>
          </a:xfrm>
        </p:spPr>
        <p:txBody>
          <a:bodyPr>
            <a:normAutofit fontScale="90000"/>
          </a:bodyPr>
          <a:lstStyle/>
          <a:p>
            <a:pPr algn="ctr"/>
            <a:br>
              <a:rPr lang="en-US" sz="1800" dirty="0">
                <a:solidFill>
                  <a:srgbClr val="64AAD8"/>
                </a:solidFill>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solidFill>
                  <a:srgbClr val="64AAD8"/>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2200" dirty="0">
                <a:solidFill>
                  <a:srgbClr val="64AAD8"/>
                </a:solidFill>
                <a:effectLst/>
                <a:latin typeface="Times New Roman" panose="02020603050405020304" pitchFamily="18" charset="0"/>
                <a:ea typeface="Calibri" panose="020F0502020204030204" pitchFamily="34" charset="0"/>
                <a:cs typeface="Times New Roman" panose="02020603050405020304" pitchFamily="18" charset="0"/>
              </a:rPr>
              <a:t>HOW TO REPLACE A LIGHT BULB</a:t>
            </a:r>
            <a:br>
              <a:rPr lang="ru-KZ" sz="1800" dirty="0">
                <a:effectLst/>
                <a:latin typeface="Calibri" panose="020F0502020204030204" pitchFamily="34" charset="0"/>
                <a:ea typeface="Calibri" panose="020F0502020204030204" pitchFamily="34" charset="0"/>
                <a:cs typeface="Times New Roman" panose="02020603050405020304" pitchFamily="18" charset="0"/>
              </a:rPr>
            </a:br>
            <a:endParaRPr lang="ru-KZ" dirty="0"/>
          </a:p>
        </p:txBody>
      </p:sp>
      <p:sp>
        <p:nvSpPr>
          <p:cNvPr id="3" name="Объект 2">
            <a:extLst>
              <a:ext uri="{FF2B5EF4-FFF2-40B4-BE49-F238E27FC236}">
                <a16:creationId xmlns:a16="http://schemas.microsoft.com/office/drawing/2014/main" id="{BD642912-151A-45A6-9E73-401FC5B29E7C}"/>
              </a:ext>
            </a:extLst>
          </p:cNvPr>
          <p:cNvSpPr>
            <a:spLocks noGrp="1"/>
          </p:cNvSpPr>
          <p:nvPr>
            <p:ph idx="1"/>
          </p:nvPr>
        </p:nvSpPr>
        <p:spPr>
          <a:xfrm>
            <a:off x="838200" y="1198485"/>
            <a:ext cx="10515600" cy="4978478"/>
          </a:xfrm>
        </p:spPr>
        <p:txBody>
          <a:bodyPr/>
          <a:lstStyle/>
          <a:p>
            <a:r>
              <a:rPr lang="ru-KZ" sz="2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Firstly</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turn</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off</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electricity</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Secondly</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remove</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bulb</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Then</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screw</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new</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bulb</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Finally</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turn</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electricity</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and</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switch</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pPr marL="0" indent="0">
              <a:buNone/>
            </a:pPr>
            <a:endParaRPr lang="en-US" dirty="0"/>
          </a:p>
          <a:p>
            <a:pPr marL="0" indent="0">
              <a:buNone/>
            </a:pPr>
            <a:endParaRPr lang="ru-KZ" dirty="0"/>
          </a:p>
        </p:txBody>
      </p:sp>
      <p:pic>
        <p:nvPicPr>
          <p:cNvPr id="9" name="Рисунок 8">
            <a:extLst>
              <a:ext uri="{FF2B5EF4-FFF2-40B4-BE49-F238E27FC236}">
                <a16:creationId xmlns:a16="http://schemas.microsoft.com/office/drawing/2014/main" id="{641C8A6A-4595-45BE-A5F7-76CC92E16CD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435666" y="4018330"/>
            <a:ext cx="3079750" cy="2407920"/>
          </a:xfrm>
          <a:prstGeom prst="rect">
            <a:avLst/>
          </a:prstGeom>
          <a:noFill/>
          <a:ln>
            <a:noFill/>
          </a:ln>
        </p:spPr>
      </p:pic>
    </p:spTree>
    <p:extLst>
      <p:ext uri="{BB962C8B-B14F-4D97-AF65-F5344CB8AC3E}">
        <p14:creationId xmlns:p14="http://schemas.microsoft.com/office/powerpoint/2010/main" val="1733426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C882B8-DB38-4917-901F-C6FAA4ADA5CD}"/>
              </a:ext>
            </a:extLst>
          </p:cNvPr>
          <p:cNvSpPr>
            <a:spLocks noGrp="1"/>
          </p:cNvSpPr>
          <p:nvPr>
            <p:ph type="title"/>
          </p:nvPr>
        </p:nvSpPr>
        <p:spPr>
          <a:xfrm>
            <a:off x="838200" y="365125"/>
            <a:ext cx="10515600" cy="744584"/>
          </a:xfrm>
        </p:spPr>
        <p:txBody>
          <a:bodyPr>
            <a:normAutofit fontScale="90000"/>
          </a:bodyPr>
          <a:lstStyle/>
          <a:p>
            <a:pPr algn="ctr">
              <a:lnSpc>
                <a:spcPct val="150000"/>
              </a:lnSpc>
            </a:pPr>
            <a:b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WHEN YOU GIVE INSTRUCTIONS, YOU CAN HELP THE OTHER PERSON </a:t>
            </a:r>
            <a:br>
              <a:rPr lang="en-US"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WITH EXTRA INFORMATION AND ADVICE</a:t>
            </a:r>
            <a:br>
              <a:rPr lang="ru-KZ" sz="2200" b="1" dirty="0">
                <a:effectLst/>
                <a:latin typeface="Calibri" panose="020F0502020204030204" pitchFamily="34" charset="0"/>
                <a:ea typeface="Calibri" panose="020F0502020204030204" pitchFamily="34" charset="0"/>
                <a:cs typeface="Times New Roman" panose="02020603050405020304" pitchFamily="18" charset="0"/>
              </a:rPr>
            </a:br>
            <a:endParaRPr lang="ru-KZ" sz="2200" b="1" dirty="0"/>
          </a:p>
        </p:txBody>
      </p:sp>
      <p:sp>
        <p:nvSpPr>
          <p:cNvPr id="3" name="Объект 2">
            <a:extLst>
              <a:ext uri="{FF2B5EF4-FFF2-40B4-BE49-F238E27FC236}">
                <a16:creationId xmlns:a16="http://schemas.microsoft.com/office/drawing/2014/main" id="{274DE48A-B8DB-49D0-B669-8D1502F8F912}"/>
              </a:ext>
            </a:extLst>
          </p:cNvPr>
          <p:cNvSpPr>
            <a:spLocks noGrp="1"/>
          </p:cNvSpPr>
          <p:nvPr>
            <p:ph idx="1"/>
          </p:nvPr>
        </p:nvSpPr>
        <p:spPr>
          <a:xfrm>
            <a:off x="838200" y="976544"/>
            <a:ext cx="10515600" cy="5200419"/>
          </a:xfrm>
        </p:spPr>
        <p:txBody>
          <a:bodyPr>
            <a:normAutofit fontScale="77500" lnSpcReduction="20000"/>
          </a:bodyPr>
          <a:lstStyle/>
          <a:p>
            <a:endParaRPr lang="en-US"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Remember</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turn</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off</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electricity</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before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touching</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any</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cables</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careful</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not</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touch</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any</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live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wires</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Try</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if</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lightbulb</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broken</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just</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loose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Try</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not</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touch</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lightbulb</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with</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your</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hands</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You</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need</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check</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wattage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lightbulb</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first</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It’s</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important</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make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sure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electricity</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off</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helps</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wait</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lightbulb</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cool</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down</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before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remove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it</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sure</a:t>
            </a:r>
            <a:r>
              <a:rPr lang="ru-KZ" sz="33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turn</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off</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electricity</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before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touch</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lightbulb</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Always</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wear</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gloves</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when</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touch</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lightbulb</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r>
              <a:rPr lang="ru-KZ" sz="33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Never</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touch</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socket</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with</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wet</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33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hands</a:t>
            </a:r>
            <a:r>
              <a:rPr lang="ru-KZ" sz="3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33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dirty="0"/>
          </a:p>
        </p:txBody>
      </p:sp>
    </p:spTree>
    <p:extLst>
      <p:ext uri="{BB962C8B-B14F-4D97-AF65-F5344CB8AC3E}">
        <p14:creationId xmlns:p14="http://schemas.microsoft.com/office/powerpoint/2010/main" val="2975995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32A819-DD5B-4F4D-8F90-B37663DCB86A}"/>
              </a:ext>
            </a:extLst>
          </p:cNvPr>
          <p:cNvSpPr>
            <a:spLocks noGrp="1"/>
          </p:cNvSpPr>
          <p:nvPr>
            <p:ph type="title"/>
          </p:nvPr>
        </p:nvSpPr>
        <p:spPr>
          <a:xfrm>
            <a:off x="838200" y="365126"/>
            <a:ext cx="10515600" cy="407232"/>
          </a:xfrm>
        </p:spPr>
        <p:txBody>
          <a:bodyPr>
            <a:normAutofit fontScale="90000"/>
          </a:bodyPr>
          <a:lstStyle/>
          <a:p>
            <a:pPr algn="ctr"/>
            <a:b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USEFUL VERBS FOR INSTRUCTIONS</a:t>
            </a:r>
            <a:br>
              <a:rPr lang="ru-KZ" sz="4400" b="1" dirty="0">
                <a:effectLst/>
                <a:latin typeface="Calibri" panose="020F0502020204030204" pitchFamily="34" charset="0"/>
                <a:ea typeface="Calibri" panose="020F0502020204030204" pitchFamily="34" charset="0"/>
                <a:cs typeface="Times New Roman" panose="02020603050405020304" pitchFamily="18" charset="0"/>
              </a:rPr>
            </a:br>
            <a:endParaRPr lang="ru-KZ" b="1" dirty="0"/>
          </a:p>
        </p:txBody>
      </p:sp>
      <p:sp>
        <p:nvSpPr>
          <p:cNvPr id="3" name="Объект 2">
            <a:extLst>
              <a:ext uri="{FF2B5EF4-FFF2-40B4-BE49-F238E27FC236}">
                <a16:creationId xmlns:a16="http://schemas.microsoft.com/office/drawing/2014/main" id="{C7EF26C4-ECDF-4A2E-9074-A626A7D43446}"/>
              </a:ext>
            </a:extLst>
          </p:cNvPr>
          <p:cNvSpPr>
            <a:spLocks noGrp="1"/>
          </p:cNvSpPr>
          <p:nvPr>
            <p:ph idx="1"/>
          </p:nvPr>
        </p:nvSpPr>
        <p:spPr>
          <a:xfrm>
            <a:off x="838200" y="994299"/>
            <a:ext cx="10515600" cy="5182664"/>
          </a:xfrm>
        </p:spPr>
        <p:txBody>
          <a:bodyPr/>
          <a:lstStyle/>
          <a:p>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Turn</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on</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switch</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activate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power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electricity</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First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turn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PC.”</a:t>
            </a:r>
            <a:endParaRPr lang="ru-KZ" sz="24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Turn</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off</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switch</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off</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deactivate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power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electricity</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Turn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off</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lights</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when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leave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4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Take</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off</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remove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detach</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something</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from</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another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thing</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Remove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plastic</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before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you</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put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meal</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microwave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4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Take</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out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take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thing</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from</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another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thing</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Take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television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out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of</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box</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4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Attach</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connect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put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two</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things</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together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Connect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wires</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4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Check</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make</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sure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sure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about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something</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Check</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light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4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Proceed</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continue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Continue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stir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until</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mixture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thick</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4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Plug</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connect</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electricity</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Plug</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modem</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4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Put</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back</a:t>
            </a:r>
            <a:r>
              <a:rPr lang="ru-KZ"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a:t>
            </a:r>
            <a:r>
              <a:rPr lang="ru-KZ" sz="24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replace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Replace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cover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after</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changing</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battery</a:t>
            </a:r>
            <a:r>
              <a:rPr lang="ru-KZ"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KZ"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dirty="0"/>
          </a:p>
        </p:txBody>
      </p:sp>
    </p:spTree>
    <p:extLst>
      <p:ext uri="{BB962C8B-B14F-4D97-AF65-F5344CB8AC3E}">
        <p14:creationId xmlns:p14="http://schemas.microsoft.com/office/powerpoint/2010/main" val="4237334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ADDB1D-6376-4FD2-A24B-69009398EA58}"/>
              </a:ext>
            </a:extLst>
          </p:cNvPr>
          <p:cNvSpPr>
            <a:spLocks noGrp="1"/>
          </p:cNvSpPr>
          <p:nvPr>
            <p:ph type="title"/>
          </p:nvPr>
        </p:nvSpPr>
        <p:spPr>
          <a:xfrm>
            <a:off x="838200" y="365126"/>
            <a:ext cx="10515600" cy="629174"/>
          </a:xfrm>
        </p:spPr>
        <p:txBody>
          <a:bodyPr>
            <a:normAutofit fontScale="90000"/>
          </a:bodyPr>
          <a:lstStyle/>
          <a:p>
            <a:b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Choose</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correct</a:t>
            </a:r>
            <a:r>
              <a:rPr lang="ru-KZ"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answer</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br>
              <a:rPr lang="ru-KZ" sz="2000" dirty="0">
                <a:effectLst/>
                <a:latin typeface="Calibri" panose="020F0502020204030204" pitchFamily="34" charset="0"/>
                <a:ea typeface="Calibri" panose="020F0502020204030204" pitchFamily="34" charset="0"/>
                <a:cs typeface="Times New Roman" panose="02020603050405020304" pitchFamily="18" charset="0"/>
              </a:rPr>
            </a:br>
            <a:endParaRPr lang="ru-KZ" sz="2000" dirty="0"/>
          </a:p>
        </p:txBody>
      </p:sp>
      <p:sp>
        <p:nvSpPr>
          <p:cNvPr id="3" name="Объект 2">
            <a:extLst>
              <a:ext uri="{FF2B5EF4-FFF2-40B4-BE49-F238E27FC236}">
                <a16:creationId xmlns:a16="http://schemas.microsoft.com/office/drawing/2014/main" id="{5E00746D-4804-41B4-B1D0-B6F96D4A011A}"/>
              </a:ext>
            </a:extLst>
          </p:cNvPr>
          <p:cNvSpPr>
            <a:spLocks noGrp="1"/>
          </p:cNvSpPr>
          <p:nvPr>
            <p:ph idx="1"/>
          </p:nvPr>
        </p:nvSpPr>
        <p:spPr>
          <a:xfrm>
            <a:off x="838200" y="994300"/>
            <a:ext cx="9965924" cy="5175681"/>
          </a:xfrm>
        </p:spPr>
        <p:txBody>
          <a:bodyPr>
            <a:normAutofit fontScale="47500" lnSpcReduction="20000"/>
          </a:bodyPr>
          <a:lstStyle/>
          <a:p>
            <a:pPr marL="0" indent="0">
              <a:buNone/>
            </a:pPr>
            <a:r>
              <a:rPr lang="ru-KZ" sz="4500" b="1" dirty="0">
                <a:effectLst/>
                <a:latin typeface="Times New Roman" panose="02020603050405020304" pitchFamily="18" charset="0"/>
                <a:ea typeface="Calibri" panose="020F0502020204030204" pitchFamily="34" charset="0"/>
                <a:cs typeface="Times New Roman" panose="02020603050405020304" pitchFamily="18" charset="0"/>
              </a:rPr>
              <a:t>1. __ a </a:t>
            </a:r>
            <a:r>
              <a:rPr lang="ru-KZ" sz="4500" b="1" dirty="0" err="1">
                <a:effectLst/>
                <a:latin typeface="Times New Roman" panose="02020603050405020304" pitchFamily="18" charset="0"/>
                <a:ea typeface="Calibri" panose="020F0502020204030204" pitchFamily="34" charset="0"/>
                <a:cs typeface="Times New Roman" panose="02020603050405020304" pitchFamily="18" charset="0"/>
              </a:rPr>
              <a:t>seat</a:t>
            </a:r>
            <a:r>
              <a:rPr lang="ru-KZ" sz="45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Please</a:t>
            </a:r>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take</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Take</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take</a:t>
            </a:r>
            <a:endParaRPr lang="en-US" sz="45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4500" b="1" dirty="0">
                <a:effectLst/>
                <a:latin typeface="Times New Roman" panose="02020603050405020304" pitchFamily="18" charset="0"/>
                <a:ea typeface="Calibri" panose="020F0502020204030204" pitchFamily="34" charset="0"/>
                <a:cs typeface="Times New Roman" panose="02020603050405020304" pitchFamily="18" charset="0"/>
              </a:rPr>
              <a:t>2. __ </a:t>
            </a:r>
            <a:r>
              <a:rPr lang="ru-KZ" sz="4500" b="1" dirty="0" err="1">
                <a:effectLst/>
                <a:latin typeface="Times New Roman" panose="02020603050405020304" pitchFamily="18" charset="0"/>
                <a:ea typeface="Calibri" panose="020F0502020204030204" pitchFamily="34" charset="0"/>
                <a:cs typeface="Times New Roman" panose="02020603050405020304" pitchFamily="18" charset="0"/>
              </a:rPr>
              <a:t>down</a:t>
            </a:r>
            <a:r>
              <a:rPr lang="ru-KZ" sz="45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Please</a:t>
            </a:r>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sit</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Please</a:t>
            </a:r>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sit</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Sitting</a:t>
            </a:r>
            <a:endParaRPr lang="en-US" sz="45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4500" b="1" dirty="0">
                <a:effectLst/>
                <a:latin typeface="Times New Roman" panose="02020603050405020304" pitchFamily="18" charset="0"/>
                <a:ea typeface="Calibri" panose="020F0502020204030204" pitchFamily="34" charset="0"/>
                <a:cs typeface="Times New Roman" panose="02020603050405020304" pitchFamily="18" charset="0"/>
              </a:rPr>
              <a:t>3. __ </a:t>
            </a:r>
            <a:r>
              <a:rPr lang="ru-KZ" sz="4500" b="1" dirty="0" err="1">
                <a:effectLst/>
                <a:latin typeface="Times New Roman" panose="02020603050405020304" pitchFamily="18" charset="0"/>
                <a:ea typeface="Calibri" panose="020F0502020204030204" pitchFamily="34" charset="0"/>
                <a:cs typeface="Times New Roman" panose="02020603050405020304" pitchFamily="18" charset="0"/>
              </a:rPr>
              <a:t>cry</a:t>
            </a:r>
            <a:r>
              <a:rPr lang="ru-KZ" sz="45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5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Do</a:t>
            </a:r>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to</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Don't</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Don't</a:t>
            </a:r>
            <a:r>
              <a:rPr lang="ru-KZ" sz="45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4500" dirty="0" err="1">
                <a:effectLst/>
                <a:latin typeface="Times New Roman" panose="02020603050405020304" pitchFamily="18" charset="0"/>
                <a:ea typeface="Calibri" panose="020F0502020204030204" pitchFamily="34" charset="0"/>
                <a:cs typeface="Times New Roman" panose="02020603050405020304" pitchFamily="18" charset="0"/>
              </a:rPr>
              <a:t>to</a:t>
            </a:r>
            <a:endParaRPr lang="ru-KZ" sz="4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dirty="0"/>
          </a:p>
        </p:txBody>
      </p:sp>
      <p:pic>
        <p:nvPicPr>
          <p:cNvPr id="5122" name="Picture 2" descr="Sad Smiley Face - Clipart library">
            <a:extLst>
              <a:ext uri="{FF2B5EF4-FFF2-40B4-BE49-F238E27FC236}">
                <a16:creationId xmlns:a16="http://schemas.microsoft.com/office/drawing/2014/main" id="{2ACCC361-6512-4A66-AC9C-04ABECB668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7658" y="3796540"/>
            <a:ext cx="3269942" cy="3002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796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38C065-F833-4BE4-B084-8CC90EE8ACF2}"/>
              </a:ext>
            </a:extLst>
          </p:cNvPr>
          <p:cNvSpPr>
            <a:spLocks noGrp="1"/>
          </p:cNvSpPr>
          <p:nvPr>
            <p:ph type="title"/>
          </p:nvPr>
        </p:nvSpPr>
        <p:spPr>
          <a:xfrm>
            <a:off x="838200" y="365125"/>
            <a:ext cx="10515600" cy="327333"/>
          </a:xfrm>
        </p:spPr>
        <p:txBody>
          <a:bodyPr>
            <a:normAutofit fontScale="90000"/>
          </a:bodyPr>
          <a:lstStyle/>
          <a:p>
            <a:b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ru-KZ" sz="2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Choose</a:t>
            </a:r>
            <a:r>
              <a:rPr lang="ru-KZ"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correct</a:t>
            </a:r>
            <a:r>
              <a:rPr lang="ru-KZ"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2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answer</a:t>
            </a:r>
            <a:r>
              <a:rPr lang="en-US"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br>
              <a:rPr lang="ru-KZ" sz="2200" dirty="0">
                <a:effectLst/>
                <a:latin typeface="Calibri" panose="020F0502020204030204" pitchFamily="34" charset="0"/>
                <a:ea typeface="Calibri" panose="020F0502020204030204" pitchFamily="34" charset="0"/>
                <a:cs typeface="Times New Roman" panose="02020603050405020304" pitchFamily="18" charset="0"/>
              </a:rPr>
            </a:br>
            <a:endParaRPr lang="ru-KZ" sz="2200" dirty="0"/>
          </a:p>
        </p:txBody>
      </p:sp>
      <p:sp>
        <p:nvSpPr>
          <p:cNvPr id="3" name="Объект 2">
            <a:extLst>
              <a:ext uri="{FF2B5EF4-FFF2-40B4-BE49-F238E27FC236}">
                <a16:creationId xmlns:a16="http://schemas.microsoft.com/office/drawing/2014/main" id="{170283BB-0BFF-4209-8002-1D8A8F79FA05}"/>
              </a:ext>
            </a:extLst>
          </p:cNvPr>
          <p:cNvSpPr>
            <a:spLocks noGrp="1"/>
          </p:cNvSpPr>
          <p:nvPr>
            <p:ph idx="1"/>
          </p:nvPr>
        </p:nvSpPr>
        <p:spPr>
          <a:xfrm>
            <a:off x="838200" y="692458"/>
            <a:ext cx="10515600" cy="5448995"/>
          </a:xfrm>
        </p:spPr>
        <p:txBody>
          <a:bodyPr>
            <a:normAutofit fontScale="92500" lnSpcReduction="10000"/>
          </a:bodyPr>
          <a:lstStyle/>
          <a:p>
            <a:pPr marL="0" indent="0">
              <a:buNone/>
            </a:pP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4. __ </a:t>
            </a:r>
            <a:r>
              <a:rPr lang="ru-KZ" sz="2000" b="1" dirty="0" err="1">
                <a:effectLst/>
                <a:latin typeface="Times New Roman" panose="02020603050405020304" pitchFamily="18" charset="0"/>
                <a:ea typeface="Calibri" panose="020F0502020204030204" pitchFamily="34" charset="0"/>
                <a:cs typeface="Times New Roman" panose="02020603050405020304" pitchFamily="18" charset="0"/>
              </a:rPr>
              <a:t>go</a:t>
            </a: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Please</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don't</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Please</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to</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Please</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to</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5. __ </a:t>
            </a:r>
            <a:r>
              <a:rPr lang="ru-KZ" sz="2000" b="1" dirty="0" err="1">
                <a:effectLst/>
                <a:latin typeface="Times New Roman" panose="02020603050405020304" pitchFamily="18" charset="0"/>
                <a:ea typeface="Calibri" panose="020F0502020204030204" pitchFamily="34" charset="0"/>
                <a:cs typeface="Times New Roman" panose="02020603050405020304" pitchFamily="18" charset="0"/>
              </a:rPr>
              <a:t>read</a:t>
            </a: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b="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b="1" dirty="0" err="1">
                <a:effectLst/>
                <a:latin typeface="Times New Roman" panose="02020603050405020304" pitchFamily="18" charset="0"/>
                <a:ea typeface="Calibri" panose="020F0502020204030204" pitchFamily="34" charset="0"/>
                <a:cs typeface="Times New Roman" panose="02020603050405020304" pitchFamily="18" charset="0"/>
              </a:rPr>
              <a:t>question</a:t>
            </a: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b="1" dirty="0" err="1">
                <a:effectLst/>
                <a:latin typeface="Times New Roman" panose="02020603050405020304" pitchFamily="18" charset="0"/>
                <a:ea typeface="Calibri" panose="020F0502020204030204" pitchFamily="34" charset="0"/>
                <a:cs typeface="Times New Roman" panose="02020603050405020304" pitchFamily="18" charset="0"/>
              </a:rPr>
              <a:t>carefully</a:t>
            </a: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It's</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important</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It's</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important</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to</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It's</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too</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important</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to</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6. __ </a:t>
            </a:r>
            <a:r>
              <a:rPr lang="ru-KZ" sz="2000" b="1" dirty="0" err="1">
                <a:effectLst/>
                <a:latin typeface="Times New Roman" panose="02020603050405020304" pitchFamily="18" charset="0"/>
                <a:ea typeface="Calibri" panose="020F0502020204030204" pitchFamily="34" charset="0"/>
                <a:cs typeface="Times New Roman" panose="02020603050405020304" pitchFamily="18" charset="0"/>
              </a:rPr>
              <a:t>your</a:t>
            </a: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b="1" dirty="0" err="1">
                <a:effectLst/>
                <a:latin typeface="Times New Roman" panose="02020603050405020304" pitchFamily="18" charset="0"/>
                <a:ea typeface="Calibri" panose="020F0502020204030204" pitchFamily="34" charset="0"/>
                <a:cs typeface="Times New Roman" panose="02020603050405020304" pitchFamily="18" charset="0"/>
              </a:rPr>
              <a:t>full</a:t>
            </a: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b="1" dirty="0" err="1">
                <a:effectLst/>
                <a:latin typeface="Times New Roman" panose="02020603050405020304" pitchFamily="18" charset="0"/>
                <a:ea typeface="Calibri" panose="020F0502020204030204" pitchFamily="34" charset="0"/>
                <a:cs typeface="Times New Roman" panose="02020603050405020304" pitchFamily="18" charset="0"/>
              </a:rPr>
              <a:t>address</a:t>
            </a:r>
            <a:r>
              <a:rPr lang="ru-KZ" sz="20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sure</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write</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sure</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write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Sure</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2000" dirty="0" err="1">
                <a:effectLst/>
                <a:latin typeface="Times New Roman" panose="02020603050405020304" pitchFamily="18" charset="0"/>
                <a:ea typeface="Calibri" panose="020F0502020204030204" pitchFamily="34" charset="0"/>
                <a:cs typeface="Times New Roman" panose="02020603050405020304" pitchFamily="18" charset="0"/>
              </a:rPr>
              <a:t>write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KZ"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KZ"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ru-KZ" dirty="0"/>
          </a:p>
        </p:txBody>
      </p:sp>
      <p:pic>
        <p:nvPicPr>
          <p:cNvPr id="7" name="Рисунок 6">
            <a:extLst>
              <a:ext uri="{FF2B5EF4-FFF2-40B4-BE49-F238E27FC236}">
                <a16:creationId xmlns:a16="http://schemas.microsoft.com/office/drawing/2014/main" id="{C03CAB64-783F-459B-BE7D-107E5EAB7F3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681480" y="4486316"/>
            <a:ext cx="6120130" cy="1982470"/>
          </a:xfrm>
          <a:prstGeom prst="rect">
            <a:avLst/>
          </a:prstGeom>
          <a:noFill/>
          <a:ln>
            <a:noFill/>
          </a:ln>
        </p:spPr>
      </p:pic>
    </p:spTree>
    <p:extLst>
      <p:ext uri="{BB962C8B-B14F-4D97-AF65-F5344CB8AC3E}">
        <p14:creationId xmlns:p14="http://schemas.microsoft.com/office/powerpoint/2010/main" val="87975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D1F318-F456-4DC3-92AF-5B0126B8E6A0}"/>
              </a:ext>
            </a:extLst>
          </p:cNvPr>
          <p:cNvSpPr>
            <a:spLocks noGrp="1"/>
          </p:cNvSpPr>
          <p:nvPr>
            <p:ph type="title"/>
          </p:nvPr>
        </p:nvSpPr>
        <p:spPr>
          <a:xfrm>
            <a:off x="838200" y="338493"/>
            <a:ext cx="10515600" cy="522642"/>
          </a:xfrm>
        </p:spPr>
        <p:txBody>
          <a:bodyPr>
            <a:normAutofit/>
          </a:bodyPr>
          <a:lstStyle/>
          <a:p>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Choose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correct</a:t>
            </a:r>
            <a:r>
              <a:rPr lang="ru-KZ"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answer</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KZ" sz="1800" dirty="0"/>
          </a:p>
        </p:txBody>
      </p:sp>
      <p:sp>
        <p:nvSpPr>
          <p:cNvPr id="3" name="Объект 2">
            <a:extLst>
              <a:ext uri="{FF2B5EF4-FFF2-40B4-BE49-F238E27FC236}">
                <a16:creationId xmlns:a16="http://schemas.microsoft.com/office/drawing/2014/main" id="{99F11B4D-5253-4450-B049-B5438EE7563B}"/>
              </a:ext>
            </a:extLst>
          </p:cNvPr>
          <p:cNvSpPr>
            <a:spLocks noGrp="1"/>
          </p:cNvSpPr>
          <p:nvPr>
            <p:ph idx="1"/>
          </p:nvPr>
        </p:nvSpPr>
        <p:spPr>
          <a:xfrm>
            <a:off x="838200" y="790113"/>
            <a:ext cx="10515600" cy="5894772"/>
          </a:xfrm>
        </p:spPr>
        <p:txBody>
          <a:bodyPr>
            <a:normAutofit lnSpcReduction="10000"/>
          </a:bodyPr>
          <a:lstStyle/>
          <a:p>
            <a:pPr marL="0" indent="0">
              <a:buNone/>
            </a:pP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7. __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television</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Plug</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in</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Take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off</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Take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out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8. __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light</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on</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Make</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sure</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Switch</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on</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Turn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off</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9. __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batteries</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when</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stop</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working</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Put</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back</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Remove</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Turn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on</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10. __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printer</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b="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u-KZ" sz="1800" b="1" dirty="0">
                <a:effectLst/>
                <a:latin typeface="Times New Roman" panose="02020603050405020304" pitchFamily="18" charset="0"/>
                <a:ea typeface="Calibri" panose="020F0502020204030204" pitchFamily="34" charset="0"/>
                <a:cs typeface="Times New Roman" panose="02020603050405020304" pitchFamily="18" charset="0"/>
              </a:rPr>
              <a:t> PC.</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Connect</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Switch</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off</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a:p>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Turn</a:t>
            </a:r>
            <a:r>
              <a:rPr lang="ru-K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KZ" sz="1800" dirty="0" err="1">
                <a:effectLst/>
                <a:latin typeface="Times New Roman" panose="02020603050405020304" pitchFamily="18" charset="0"/>
                <a:ea typeface="Calibri" panose="020F0502020204030204" pitchFamily="34" charset="0"/>
                <a:cs typeface="Times New Roman" panose="02020603050405020304" pitchFamily="18" charset="0"/>
              </a:rPr>
              <a:t>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KZ"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a:extLst>
              <a:ext uri="{FF2B5EF4-FFF2-40B4-BE49-F238E27FC236}">
                <a16:creationId xmlns:a16="http://schemas.microsoft.com/office/drawing/2014/main" id="{2D5C66E6-0EA5-4166-AA88-55E7236E800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074012" y="3972165"/>
            <a:ext cx="3376930" cy="2712720"/>
          </a:xfrm>
          <a:prstGeom prst="rect">
            <a:avLst/>
          </a:prstGeom>
          <a:noFill/>
          <a:ln>
            <a:noFill/>
          </a:ln>
        </p:spPr>
      </p:pic>
    </p:spTree>
    <p:extLst>
      <p:ext uri="{BB962C8B-B14F-4D97-AF65-F5344CB8AC3E}">
        <p14:creationId xmlns:p14="http://schemas.microsoft.com/office/powerpoint/2010/main" val="1177763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6E207E-7354-42C6-99C5-D70A5D61CCE3}"/>
              </a:ext>
            </a:extLst>
          </p:cNvPr>
          <p:cNvSpPr>
            <a:spLocks noGrp="1"/>
          </p:cNvSpPr>
          <p:nvPr>
            <p:ph type="title"/>
          </p:nvPr>
        </p:nvSpPr>
        <p:spPr/>
        <p:txBody>
          <a:bodyPr/>
          <a:lstStyle/>
          <a:p>
            <a:endParaRPr lang="ru-KZ"/>
          </a:p>
        </p:txBody>
      </p:sp>
      <p:pic>
        <p:nvPicPr>
          <p:cNvPr id="13314" name="Picture 2">
            <a:extLst>
              <a:ext uri="{FF2B5EF4-FFF2-40B4-BE49-F238E27FC236}">
                <a16:creationId xmlns:a16="http://schemas.microsoft.com/office/drawing/2014/main" id="{E80E9807-D60B-4AE2-8F66-EFE59B8B16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7665" y="0"/>
            <a:ext cx="1040462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97215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380</TotalTime>
  <Words>1187</Words>
  <Application>Microsoft Office PowerPoint</Application>
  <PresentationFormat>Широкоэкранный</PresentationFormat>
  <Paragraphs>125</Paragraphs>
  <Slides>16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Calibri</vt:lpstr>
      <vt:lpstr>Calibri Light</vt:lpstr>
      <vt:lpstr>Times New Roman</vt:lpstr>
      <vt:lpstr>Тема Office</vt:lpstr>
      <vt:lpstr>COMMUNICATION    HOW TO GIVE INSTRUCTIONS </vt:lpstr>
      <vt:lpstr>Communication is simply the act of transferring information from one place, person or group to another. Every communication involves (at least) one sender, a message and a recipient. This may sound simple, but communication is actually a very complex subject. The transmission of the message from sender to recipient can be affected by a huge range of things. These include our emotions, the cultural situation, the medium used to communicate, and even our location. The complexity is why good communication skills are considered so desirable by employers around the world: accurate, effective and unambiguous communication is actually extremely hard. </vt:lpstr>
      <vt:lpstr>There are basically two types of communication: Verbal communication and non-verbal communication. Verbal communication consists of words used to communicate messages whereas non-verbal communication is gestures that give out messages. Today we speak about how to give instructions in English!  </vt:lpstr>
      <vt:lpstr>  HOW TO GIVE INSTRUCTIONS TO EMPLOYEES  Instructing your employees clearly will help you get desired results that your organization is looking for. The instructions may be given verbally or via electronic mail. Bosses will need to have sharp communication skills to delegate work to their sub-ordinates. </vt:lpstr>
      <vt:lpstr>MAIN POSITIONS</vt:lpstr>
      <vt:lpstr> HOW TO GIVE THE DAILY  INSTRUCTIONS IN ENGLISH </vt:lpstr>
      <vt:lpstr> HOW TO MAKE A CUP OF COFFEE </vt:lpstr>
      <vt:lpstr>Презентация PowerPoint</vt:lpstr>
      <vt:lpstr>Презентация PowerPoint</vt:lpstr>
      <vt:lpstr>  HOW TO REPLACE A LIGHT BULB </vt:lpstr>
      <vt:lpstr>  WHEN YOU GIVE INSTRUCTIONS, YOU CAN HELP THE OTHER PERSON  WITH EXTRA INFORMATION AND ADVICE </vt:lpstr>
      <vt:lpstr>  USEFUL VERBS FOR INSTRUCTIONS </vt:lpstr>
      <vt:lpstr> Choose the correct answer: </vt:lpstr>
      <vt:lpstr> Choose the correct answer: </vt:lpstr>
      <vt:lpstr>Choose the correct answer:</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54</cp:revision>
  <dcterms:created xsi:type="dcterms:W3CDTF">2021-01-24T15:22:53Z</dcterms:created>
  <dcterms:modified xsi:type="dcterms:W3CDTF">2021-02-21T18:08:57Z</dcterms:modified>
</cp:coreProperties>
</file>